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33"/>
  </p:notesMasterIdLst>
  <p:handoutMasterIdLst>
    <p:handoutMasterId r:id="rId34"/>
  </p:handoutMasterIdLst>
  <p:sldIdLst>
    <p:sldId id="256" r:id="rId2"/>
    <p:sldId id="267" r:id="rId3"/>
    <p:sldId id="268" r:id="rId4"/>
    <p:sldId id="266" r:id="rId5"/>
    <p:sldId id="269" r:id="rId6"/>
    <p:sldId id="270" r:id="rId7"/>
    <p:sldId id="271" r:id="rId8"/>
    <p:sldId id="272"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65" r:id="rId32"/>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500" userDrawn="1">
          <p15:clr>
            <a:srgbClr val="A4A3A4"/>
          </p15:clr>
        </p15:guide>
        <p15:guide id="8" pos="495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FF00"/>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84E427A-3D55-4303-BF80-6455036E1DE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Style à thème 1 - Accentuation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91" autoAdjust="0"/>
  </p:normalViewPr>
  <p:slideViewPr>
    <p:cSldViewPr snapToGrid="0" showGuides="1">
      <p:cViewPr varScale="1">
        <p:scale>
          <a:sx n="88" d="100"/>
          <a:sy n="88" d="100"/>
        </p:scale>
        <p:origin x="494" y="77"/>
      </p:cViewPr>
      <p:guideLst>
        <p:guide pos="3840"/>
        <p:guide orient="horz" pos="2500"/>
        <p:guide pos="4951"/>
      </p:guideLst>
    </p:cSldViewPr>
  </p:slideViewPr>
  <p:notesTextViewPr>
    <p:cViewPr>
      <p:scale>
        <a:sx n="3" d="2"/>
        <a:sy n="3" d="2"/>
      </p:scale>
      <p:origin x="0" y="0"/>
    </p:cViewPr>
  </p:notesTextViewPr>
  <p:notesViewPr>
    <p:cSldViewPr snapToGrid="0">
      <p:cViewPr varScale="1">
        <p:scale>
          <a:sx n="86" d="100"/>
          <a:sy n="86" d="100"/>
        </p:scale>
        <p:origin x="3000"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A013A81-3DCA-48FF-B1B3-A7C975A278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A1C77BA0-3528-427C-9BE2-79D49213FF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86822D2-919E-4CBD-AF69-DE0EC2892FE9}" type="datetime1">
              <a:rPr lang="fr-FR" smtClean="0"/>
              <a:t>23/11/2023</a:t>
            </a:fld>
            <a:endParaRPr lang="fr-FR"/>
          </a:p>
        </p:txBody>
      </p:sp>
      <p:sp>
        <p:nvSpPr>
          <p:cNvPr id="4" name="Espace réservé du pied de page 3">
            <a:extLst>
              <a:ext uri="{FF2B5EF4-FFF2-40B4-BE49-F238E27FC236}">
                <a16:creationId xmlns:a16="http://schemas.microsoft.com/office/drawing/2014/main" id="{29A05A8F-DB20-403E-B1F6-934526320FE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A1B1CAF2-EBF9-46DA-A085-6592F73308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40DF807-07AB-4E04-861A-CD3923A871F5}" type="slidenum">
              <a:rPr lang="fr-FR" smtClean="0"/>
              <a:t>‹N°›</a:t>
            </a:fld>
            <a:endParaRPr lang="fr-FR"/>
          </a:p>
        </p:txBody>
      </p:sp>
    </p:spTree>
    <p:extLst>
      <p:ext uri="{BB962C8B-B14F-4D97-AF65-F5344CB8AC3E}">
        <p14:creationId xmlns:p14="http://schemas.microsoft.com/office/powerpoint/2010/main" val="244376836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2CD19B-B2A5-45DC-AEC2-83AAB1F80261}" type="datetime1">
              <a:rPr lang="fr-FR" noProof="0" smtClean="0"/>
              <a:pPr/>
              <a:t>23/11/2023</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3D78A92-0141-4330-8F3E-FAADFAC23844}" type="slidenum">
              <a:rPr lang="fr-FR" noProof="0" smtClean="0"/>
              <a:t>‹N°›</a:t>
            </a:fld>
            <a:endParaRPr lang="fr-FR" noProof="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1</a:t>
            </a:fld>
            <a:endParaRPr lang="fr-FR"/>
          </a:p>
        </p:txBody>
      </p:sp>
    </p:spTree>
    <p:extLst>
      <p:ext uri="{BB962C8B-B14F-4D97-AF65-F5344CB8AC3E}">
        <p14:creationId xmlns:p14="http://schemas.microsoft.com/office/powerpoint/2010/main" val="663517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31</a:t>
            </a:fld>
            <a:endParaRPr lang="fr-FR"/>
          </a:p>
        </p:txBody>
      </p:sp>
    </p:spTree>
    <p:extLst>
      <p:ext uri="{BB962C8B-B14F-4D97-AF65-F5344CB8AC3E}">
        <p14:creationId xmlns:p14="http://schemas.microsoft.com/office/powerpoint/2010/main" val="4778173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avec da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rtl="0"/>
            <a:endParaRPr lang="fr-FR" noProof="0"/>
          </a:p>
        </p:txBody>
      </p:sp>
      <p:sp>
        <p:nvSpPr>
          <p:cNvPr id="21" name="Espace réservé du texte 26">
            <a:extLst>
              <a:ext uri="{FF2B5EF4-FFF2-40B4-BE49-F238E27FC236}">
                <a16:creationId xmlns:a16="http://schemas.microsoft.com/office/drawing/2014/main" id="{E013E669-E15F-4096-81CC-6637C4A9F9E7}"/>
              </a:ext>
            </a:extLst>
          </p:cNvPr>
          <p:cNvSpPr>
            <a:spLocks noGrp="1"/>
          </p:cNvSpPr>
          <p:nvPr>
            <p:ph type="body" sz="quarter" idx="21" hasCustomPrompt="1"/>
          </p:nvPr>
        </p:nvSpPr>
        <p:spPr>
          <a:xfrm>
            <a:off x="3912235" y="1680191"/>
            <a:ext cx="4367531" cy="324417"/>
          </a:xfrm>
        </p:spPr>
        <p:txBody>
          <a:bodyPr rtlCol="0">
            <a:noAutofit/>
          </a:bodyPr>
          <a:lstStyle>
            <a:lvl1pPr marL="0" indent="0" algn="ctr">
              <a:buNone/>
              <a:defRPr sz="2000" b="1"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20XX</a:t>
            </a:r>
          </a:p>
        </p:txBody>
      </p:sp>
      <p:sp>
        <p:nvSpPr>
          <p:cNvPr id="2" name="Titr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rtlCol="0">
            <a:noAutofit/>
          </a:bodyPr>
          <a:lstStyle>
            <a:lvl1pPr algn="ctr">
              <a:defRPr sz="8000" b="0">
                <a:solidFill>
                  <a:schemeClr val="bg1"/>
                </a:solidFill>
              </a:defRPr>
            </a:lvl1pPr>
          </a:lstStyle>
          <a:p>
            <a:pPr rtl="0"/>
            <a:r>
              <a:rPr lang="fr-FR" noProof="0"/>
              <a:t>PRÉSENTATION</a:t>
            </a:r>
            <a:br>
              <a:rPr lang="fr-FR" noProof="0"/>
            </a:br>
            <a:r>
              <a:rPr lang="fr-FR" noProof="0"/>
              <a:t>TITRE</a:t>
            </a:r>
          </a:p>
        </p:txBody>
      </p:sp>
      <p:sp>
        <p:nvSpPr>
          <p:cNvPr id="23" name="Espace réservé du texte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3912235" y="1333943"/>
            <a:ext cx="4367531" cy="324417"/>
          </a:xfrm>
        </p:spPr>
        <p:txBody>
          <a:bodyPr rtlCol="0">
            <a:noAutofit/>
          </a:bodyPr>
          <a:lstStyle>
            <a:lvl1pPr marL="0" indent="0" algn="ctr">
              <a:buNone/>
              <a:defRPr sz="23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Mois</a:t>
            </a:r>
          </a:p>
        </p:txBody>
      </p:sp>
      <p:sp>
        <p:nvSpPr>
          <p:cNvPr id="36" name="Espace réservé du texte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1050857" y="4720037"/>
            <a:ext cx="10090287" cy="1101897"/>
          </a:xfrm>
        </p:spPr>
        <p:txBody>
          <a:bodyPr rtlCol="0">
            <a:noAutofit/>
          </a:bodyPr>
          <a:lstStyle>
            <a:lvl1pPr marL="0" indent="0" algn="ctr">
              <a:buNone/>
              <a:defRPr sz="3500" b="0" i="0">
                <a:solidFill>
                  <a:schemeClr val="bg2"/>
                </a:solidFill>
              </a:defRPr>
            </a:lvl1pPr>
          </a:lstStyle>
          <a:p>
            <a:pPr lvl="0" rtl="0"/>
            <a:r>
              <a:rPr lang="fr-FR" noProof="0"/>
              <a:t>Présentation</a:t>
            </a:r>
            <a:br>
              <a:rPr lang="fr-FR" noProof="0"/>
            </a:br>
            <a:r>
              <a:rPr lang="fr-FR" noProof="0"/>
              <a:t>Slogan</a:t>
            </a:r>
          </a:p>
        </p:txBody>
      </p:sp>
      <p:sp>
        <p:nvSpPr>
          <p:cNvPr id="5" name="Rectangle 4">
            <a:extLst>
              <a:ext uri="{FF2B5EF4-FFF2-40B4-BE49-F238E27FC236}">
                <a16:creationId xmlns:a16="http://schemas.microsoft.com/office/drawing/2014/main" id="{6691BBC0-FAFE-4A57-9925-6182B74C4CB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position Merci">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16" name="Espace réservé du texte 26">
            <a:extLst>
              <a:ext uri="{FF2B5EF4-FFF2-40B4-BE49-F238E27FC236}">
                <a16:creationId xmlns:a16="http://schemas.microsoft.com/office/drawing/2014/main" id="{82190F1B-1701-4806-870F-8FC7F32FE4AA}"/>
              </a:ext>
            </a:extLst>
          </p:cNvPr>
          <p:cNvSpPr>
            <a:spLocks noGrp="1"/>
          </p:cNvSpPr>
          <p:nvPr>
            <p:ph type="body" sz="quarter" idx="21" hasCustomPrompt="1"/>
          </p:nvPr>
        </p:nvSpPr>
        <p:spPr>
          <a:xfrm>
            <a:off x="3912235" y="4222968"/>
            <a:ext cx="4367531" cy="474519"/>
          </a:xfrm>
        </p:spPr>
        <p:txBody>
          <a:bodyPr rtlCol="0">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+7 678 45 67 89</a:t>
            </a:r>
          </a:p>
        </p:txBody>
      </p:sp>
      <p:sp>
        <p:nvSpPr>
          <p:cNvPr id="18" name="Espace réservé du texte 26">
            <a:extLst>
              <a:ext uri="{FF2B5EF4-FFF2-40B4-BE49-F238E27FC236}">
                <a16:creationId xmlns:a16="http://schemas.microsoft.com/office/drawing/2014/main" id="{972B7F81-5409-42D9-B44C-88D9CBD9BAD5}"/>
              </a:ext>
            </a:extLst>
          </p:cNvPr>
          <p:cNvSpPr>
            <a:spLocks noGrp="1"/>
          </p:cNvSpPr>
          <p:nvPr>
            <p:ph type="body" sz="quarter" idx="20" hasCustomPrompt="1"/>
          </p:nvPr>
        </p:nvSpPr>
        <p:spPr>
          <a:xfrm>
            <a:off x="3912235" y="3927698"/>
            <a:ext cx="4367531" cy="288000"/>
          </a:xfrm>
        </p:spPr>
        <p:txBody>
          <a:bodyPr rtlCol="0">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Téléphone</a:t>
            </a:r>
          </a:p>
        </p:txBody>
      </p:sp>
      <p:sp>
        <p:nvSpPr>
          <p:cNvPr id="19" name="Espace réservé du texte 14">
            <a:extLst>
              <a:ext uri="{FF2B5EF4-FFF2-40B4-BE49-F238E27FC236}">
                <a16:creationId xmlns:a16="http://schemas.microsoft.com/office/drawing/2014/main" id="{FAA54554-5CE2-43AD-979D-F095482C49AB}"/>
              </a:ext>
            </a:extLst>
          </p:cNvPr>
          <p:cNvSpPr>
            <a:spLocks noGrp="1"/>
          </p:cNvSpPr>
          <p:nvPr>
            <p:ph type="body" sz="quarter" idx="13" hasCustomPrompt="1"/>
          </p:nvPr>
        </p:nvSpPr>
        <p:spPr>
          <a:xfrm>
            <a:off x="1050857" y="2655074"/>
            <a:ext cx="10090287" cy="606659"/>
          </a:xfrm>
        </p:spPr>
        <p:txBody>
          <a:bodyPr rtlCol="0">
            <a:noAutofit/>
          </a:bodyPr>
          <a:lstStyle>
            <a:lvl1pPr marL="0" indent="0" algn="ctr">
              <a:buNone/>
              <a:defRPr sz="3500" b="0" i="0">
                <a:solidFill>
                  <a:schemeClr val="bg2"/>
                </a:solidFill>
              </a:defRPr>
            </a:lvl1pPr>
          </a:lstStyle>
          <a:p>
            <a:pPr lvl="0" rtl="0"/>
            <a:r>
              <a:rPr lang="fr-FR" noProof="0"/>
              <a:t>David Beaulieu</a:t>
            </a:r>
          </a:p>
        </p:txBody>
      </p:sp>
      <p:sp>
        <p:nvSpPr>
          <p:cNvPr id="20" name="Espace réservé du texte 26">
            <a:extLst>
              <a:ext uri="{FF2B5EF4-FFF2-40B4-BE49-F238E27FC236}">
                <a16:creationId xmlns:a16="http://schemas.microsoft.com/office/drawing/2014/main" id="{A1D8F0C1-128A-435B-8585-F0B32496EC79}"/>
              </a:ext>
            </a:extLst>
          </p:cNvPr>
          <p:cNvSpPr>
            <a:spLocks noGrp="1"/>
          </p:cNvSpPr>
          <p:nvPr>
            <p:ph type="body" sz="quarter" idx="22" hasCustomPrompt="1"/>
          </p:nvPr>
        </p:nvSpPr>
        <p:spPr>
          <a:xfrm>
            <a:off x="3135722" y="5230723"/>
            <a:ext cx="5920556" cy="474519"/>
          </a:xfrm>
        </p:spPr>
        <p:txBody>
          <a:bodyPr rtlCol="0">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beaulieu@example.com</a:t>
            </a:r>
          </a:p>
        </p:txBody>
      </p:sp>
      <p:sp>
        <p:nvSpPr>
          <p:cNvPr id="22" name="Espace réservé du texte 26">
            <a:extLst>
              <a:ext uri="{FF2B5EF4-FFF2-40B4-BE49-F238E27FC236}">
                <a16:creationId xmlns:a16="http://schemas.microsoft.com/office/drawing/2014/main" id="{90B48E8B-E525-4852-9167-5281C64B1C37}"/>
              </a:ext>
            </a:extLst>
          </p:cNvPr>
          <p:cNvSpPr>
            <a:spLocks noGrp="1"/>
          </p:cNvSpPr>
          <p:nvPr>
            <p:ph type="body" sz="quarter" idx="23" hasCustomPrompt="1"/>
          </p:nvPr>
        </p:nvSpPr>
        <p:spPr>
          <a:xfrm>
            <a:off x="3912235" y="4929014"/>
            <a:ext cx="4367531" cy="288000"/>
          </a:xfrm>
        </p:spPr>
        <p:txBody>
          <a:bodyPr rtlCol="0">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E-mail</a:t>
            </a:r>
          </a:p>
        </p:txBody>
      </p:sp>
      <p:sp>
        <p:nvSpPr>
          <p:cNvPr id="24" name="Titre 1">
            <a:extLst>
              <a:ext uri="{FF2B5EF4-FFF2-40B4-BE49-F238E27FC236}">
                <a16:creationId xmlns:a16="http://schemas.microsoft.com/office/drawing/2014/main" id="{0C5EB90F-1ADD-412B-9044-2CC607B786B1}"/>
              </a:ext>
            </a:extLst>
          </p:cNvPr>
          <p:cNvSpPr>
            <a:spLocks noGrp="1"/>
          </p:cNvSpPr>
          <p:nvPr>
            <p:ph type="title" hasCustomPrompt="1"/>
          </p:nvPr>
        </p:nvSpPr>
        <p:spPr>
          <a:xfrm>
            <a:off x="1050856" y="993494"/>
            <a:ext cx="10104124" cy="1517356"/>
          </a:xfrm>
        </p:spPr>
        <p:txBody>
          <a:bodyPr rtlCol="0">
            <a:noAutofit/>
          </a:bodyPr>
          <a:lstStyle>
            <a:lvl1pPr algn="ctr">
              <a:defRPr sz="8000" b="0">
                <a:solidFill>
                  <a:schemeClr val="bg1"/>
                </a:solidFill>
              </a:defRPr>
            </a:lvl1pPr>
          </a:lstStyle>
          <a:p>
            <a:pPr rtl="0"/>
            <a:r>
              <a:rPr lang="fr-FR" noProof="0"/>
              <a:t>MERCI DE VOTRE ATTENTION !</a:t>
            </a:r>
          </a:p>
        </p:txBody>
      </p:sp>
      <p:sp>
        <p:nvSpPr>
          <p:cNvPr id="25" name="Rectangle 24">
            <a:extLst>
              <a:ext uri="{FF2B5EF4-FFF2-40B4-BE49-F238E27FC236}">
                <a16:creationId xmlns:a16="http://schemas.microsoft.com/office/drawing/2014/main" id="{540A1271-E1E7-40AB-9552-9B4249544008}"/>
              </a:ext>
            </a:extLst>
          </p:cNvPr>
          <p:cNvSpPr/>
          <p:nvPr userDrawn="1"/>
        </p:nvSpPr>
        <p:spPr>
          <a:xfrm>
            <a:off x="3156204" y="2421953"/>
            <a:ext cx="5879592" cy="64008"/>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137117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rtlCol="0">
            <a:noAutofit/>
          </a:bodyPr>
          <a:lstStyle>
            <a:lvl1pPr algn="ctr">
              <a:defRPr sz="8000" b="0">
                <a:solidFill>
                  <a:schemeClr val="bg1"/>
                </a:solidFill>
              </a:defRPr>
            </a:lvl1pPr>
          </a:lstStyle>
          <a:p>
            <a:pPr rtl="0"/>
            <a:r>
              <a:rPr lang="fr-FR" noProof="0"/>
              <a:t>PRÉSENTATION</a:t>
            </a:r>
            <a:br>
              <a:rPr lang="fr-FR" noProof="0"/>
            </a:br>
            <a:r>
              <a:rPr lang="fr-FR" noProof="0"/>
              <a:t>TITRE</a:t>
            </a:r>
          </a:p>
        </p:txBody>
      </p:sp>
      <p:sp>
        <p:nvSpPr>
          <p:cNvPr id="5" name="Rectangle 4">
            <a:extLst>
              <a:ext uri="{FF2B5EF4-FFF2-40B4-BE49-F238E27FC236}">
                <a16:creationId xmlns:a16="http://schemas.microsoft.com/office/drawing/2014/main" id="{6691BBC0-FAFE-4A57-9925-6182B74C4CB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rtl="0"/>
            <a:endParaRPr lang="fr-FR" noProof="0"/>
          </a:p>
        </p:txBody>
      </p:sp>
      <p:sp>
        <p:nvSpPr>
          <p:cNvPr id="9" name="Sous-titre 2">
            <a:extLst>
              <a:ext uri="{FF2B5EF4-FFF2-40B4-BE49-F238E27FC236}">
                <a16:creationId xmlns:a16="http://schemas.microsoft.com/office/drawing/2014/main" id="{08214E67-DE9D-42F7-B713-798383BBD13A}"/>
              </a:ext>
            </a:extLst>
          </p:cNvPr>
          <p:cNvSpPr>
            <a:spLocks noGrp="1"/>
          </p:cNvSpPr>
          <p:nvPr>
            <p:ph type="subTitle" idx="1"/>
          </p:nvPr>
        </p:nvSpPr>
        <p:spPr>
          <a:xfrm>
            <a:off x="1037021" y="4720036"/>
            <a:ext cx="10117959" cy="1101898"/>
          </a:xfrm>
        </p:spPr>
        <p:txBody>
          <a:bodyPr vert="horz" lIns="91440" tIns="45720" rIns="91440" bIns="45720" rtlCol="0">
            <a:noAutofit/>
          </a:bodyPr>
          <a:lstStyle>
            <a:lvl1pPr marL="0" indent="0" algn="ctr">
              <a:buNone/>
              <a:defRPr lang="en-US" sz="3500" b="0" i="0" dirty="0">
                <a:solidFill>
                  <a:schemeClr val="bg2"/>
                </a:solidFill>
              </a:defRPr>
            </a:lvl1pPr>
          </a:lstStyle>
          <a:p>
            <a:pPr marL="228600" lvl="0" indent="-228600" algn="ctr" rtl="0"/>
            <a:r>
              <a:rPr lang="fr-FR" noProof="0" smtClean="0"/>
              <a:t>Modifier le style des sous-titres du masque</a:t>
            </a:r>
            <a:endParaRPr lang="fr-FR" noProof="0"/>
          </a:p>
        </p:txBody>
      </p:sp>
    </p:spTree>
    <p:extLst>
      <p:ext uri="{BB962C8B-B14F-4D97-AF65-F5344CB8AC3E}">
        <p14:creationId xmlns:p14="http://schemas.microsoft.com/office/powerpoint/2010/main" val="40385532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5" name="Espace réservé du contenu 2">
            <a:extLst>
              <a:ext uri="{FF2B5EF4-FFF2-40B4-BE49-F238E27FC236}">
                <a16:creationId xmlns:a16="http://schemas.microsoft.com/office/drawing/2014/main" id="{01B00995-C0FC-4EC6-A9B0-828FB28FC47F}"/>
              </a:ext>
            </a:extLst>
          </p:cNvPr>
          <p:cNvSpPr>
            <a:spLocks noGrp="1"/>
          </p:cNvSpPr>
          <p:nvPr>
            <p:ph idx="1" hasCustomPrompt="1"/>
          </p:nvPr>
        </p:nvSpPr>
        <p:spPr>
          <a:xfrm>
            <a:off x="838200" y="1825625"/>
            <a:ext cx="10515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smtClean="0"/>
              <a:t>Modifiez le style du titre</a:t>
            </a:r>
            <a:endParaRPr lang="fr-FR" noProof="0"/>
          </a:p>
        </p:txBody>
      </p:sp>
    </p:spTree>
    <p:extLst>
      <p:ext uri="{BB962C8B-B14F-4D97-AF65-F5344CB8AC3E}">
        <p14:creationId xmlns:p14="http://schemas.microsoft.com/office/powerpoint/2010/main" val="3335114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smtClean="0"/>
              <a:t>Modifiez le style du titre</a:t>
            </a:r>
            <a:endParaRPr lang="fr-FR" noProof="0"/>
          </a:p>
        </p:txBody>
      </p:sp>
      <p:sp>
        <p:nvSpPr>
          <p:cNvPr id="11" name="Espace réservé du contenu 2">
            <a:extLst>
              <a:ext uri="{FF2B5EF4-FFF2-40B4-BE49-F238E27FC236}">
                <a16:creationId xmlns:a16="http://schemas.microsoft.com/office/drawing/2014/main" id="{A122F4F2-F130-4DBE-B244-1D59BBE5CD9D}"/>
              </a:ext>
            </a:extLst>
          </p:cNvPr>
          <p:cNvSpPr>
            <a:spLocks noGrp="1"/>
          </p:cNvSpPr>
          <p:nvPr>
            <p:ph sz="half" idx="1" hasCustomPrompt="1"/>
          </p:nvPr>
        </p:nvSpPr>
        <p:spPr>
          <a:xfrm>
            <a:off x="838200" y="1825625"/>
            <a:ext cx="5181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2" name="Espace réservé du contenu 3">
            <a:extLst>
              <a:ext uri="{FF2B5EF4-FFF2-40B4-BE49-F238E27FC236}">
                <a16:creationId xmlns:a16="http://schemas.microsoft.com/office/drawing/2014/main" id="{D4CE5575-876A-4335-83ED-6B346DA1B4D2}"/>
              </a:ext>
            </a:extLst>
          </p:cNvPr>
          <p:cNvSpPr>
            <a:spLocks noGrp="1"/>
          </p:cNvSpPr>
          <p:nvPr>
            <p:ph sz="half" idx="2" hasCustomPrompt="1"/>
          </p:nvPr>
        </p:nvSpPr>
        <p:spPr>
          <a:xfrm>
            <a:off x="6172200" y="1825625"/>
            <a:ext cx="5181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1625035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smtClean="0"/>
              <a:t>Modifiez le style du titre</a:t>
            </a:r>
            <a:endParaRPr lang="fr-FR" noProof="0"/>
          </a:p>
        </p:txBody>
      </p:sp>
      <p:sp>
        <p:nvSpPr>
          <p:cNvPr id="11" name="Espace réservé du texte 2">
            <a:extLst>
              <a:ext uri="{FF2B5EF4-FFF2-40B4-BE49-F238E27FC236}">
                <a16:creationId xmlns:a16="http://schemas.microsoft.com/office/drawing/2014/main" id="{D1F82F6E-10E8-4A58-9655-E18D14D7901F}"/>
              </a:ext>
            </a:extLst>
          </p:cNvPr>
          <p:cNvSpPr>
            <a:spLocks noGrp="1"/>
          </p:cNvSpPr>
          <p:nvPr>
            <p:ph type="body" idx="1" hasCustomPrompt="1"/>
          </p:nvPr>
        </p:nvSpPr>
        <p:spPr>
          <a:xfrm>
            <a:off x="839788" y="1840863"/>
            <a:ext cx="5157787" cy="664211"/>
          </a:xfrm>
        </p:spPr>
        <p:txBody>
          <a:bodyPr rtlCol="0"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2" name="Espace réservé du contenu 3">
            <a:extLst>
              <a:ext uri="{FF2B5EF4-FFF2-40B4-BE49-F238E27FC236}">
                <a16:creationId xmlns:a16="http://schemas.microsoft.com/office/drawing/2014/main" id="{C2F6C18E-5BCB-42EF-9310-5BD6E011DF2F}"/>
              </a:ext>
            </a:extLst>
          </p:cNvPr>
          <p:cNvSpPr>
            <a:spLocks noGrp="1"/>
          </p:cNvSpPr>
          <p:nvPr>
            <p:ph sz="half" idx="2" hasCustomPrompt="1"/>
          </p:nvPr>
        </p:nvSpPr>
        <p:spPr>
          <a:xfrm>
            <a:off x="839788" y="2505075"/>
            <a:ext cx="5157787"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4" name="Espace réservé du texte 4">
            <a:extLst>
              <a:ext uri="{FF2B5EF4-FFF2-40B4-BE49-F238E27FC236}">
                <a16:creationId xmlns:a16="http://schemas.microsoft.com/office/drawing/2014/main" id="{9BA2923F-D123-40C6-A193-B86D683D5B51}"/>
              </a:ext>
            </a:extLst>
          </p:cNvPr>
          <p:cNvSpPr>
            <a:spLocks noGrp="1"/>
          </p:cNvSpPr>
          <p:nvPr>
            <p:ph type="body" sz="quarter" idx="3" hasCustomPrompt="1"/>
          </p:nvPr>
        </p:nvSpPr>
        <p:spPr>
          <a:xfrm>
            <a:off x="6172200" y="1840863"/>
            <a:ext cx="5183188" cy="664212"/>
          </a:xfrm>
        </p:spPr>
        <p:txBody>
          <a:bodyPr rtlCol="0"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6" name="Espace réservé du contenu 5">
            <a:extLst>
              <a:ext uri="{FF2B5EF4-FFF2-40B4-BE49-F238E27FC236}">
                <a16:creationId xmlns:a16="http://schemas.microsoft.com/office/drawing/2014/main" id="{8305C175-94AC-44DD-9321-0A8DBDF22DA9}"/>
              </a:ext>
            </a:extLst>
          </p:cNvPr>
          <p:cNvSpPr>
            <a:spLocks noGrp="1"/>
          </p:cNvSpPr>
          <p:nvPr>
            <p:ph sz="quarter" idx="4" hasCustomPrompt="1"/>
          </p:nvPr>
        </p:nvSpPr>
        <p:spPr>
          <a:xfrm>
            <a:off x="6172200" y="2505075"/>
            <a:ext cx="5183188"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275998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Titr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rtlCol="0" anchor="b"/>
          <a:lstStyle>
            <a:lvl1pPr>
              <a:defRPr sz="3200">
                <a:solidFill>
                  <a:schemeClr val="bg1"/>
                </a:solidFill>
              </a:defRPr>
            </a:lvl1pPr>
          </a:lstStyle>
          <a:p>
            <a:pPr rtl="0"/>
            <a:r>
              <a:rPr lang="fr-FR" noProof="0" smtClean="0"/>
              <a:t>Modifiez le style du titre</a:t>
            </a:r>
            <a:endParaRPr lang="fr-FR" noProof="0"/>
          </a:p>
        </p:txBody>
      </p:sp>
      <p:sp>
        <p:nvSpPr>
          <p:cNvPr id="12" name="Espace réservé du texte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rtlCol="0"/>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14" name="Espace réservé du contenu 2">
            <a:extLst>
              <a:ext uri="{FF2B5EF4-FFF2-40B4-BE49-F238E27FC236}">
                <a16:creationId xmlns:a16="http://schemas.microsoft.com/office/drawing/2014/main" id="{709FEF38-E3A7-4527-97CB-AF528BAEBA8F}"/>
              </a:ext>
            </a:extLst>
          </p:cNvPr>
          <p:cNvSpPr>
            <a:spLocks noGrp="1"/>
          </p:cNvSpPr>
          <p:nvPr>
            <p:ph idx="1" hasCustomPrompt="1"/>
          </p:nvPr>
        </p:nvSpPr>
        <p:spPr>
          <a:xfrm>
            <a:off x="5180012" y="457200"/>
            <a:ext cx="6172200" cy="5408613"/>
          </a:xfrm>
        </p:spPr>
        <p:txBody>
          <a:bodyPr rtlCol="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3727947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Titr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rtlCol="0" anchor="b"/>
          <a:lstStyle>
            <a:lvl1pPr>
              <a:defRPr sz="3200">
                <a:solidFill>
                  <a:schemeClr val="bg1"/>
                </a:solidFill>
              </a:defRPr>
            </a:lvl1pPr>
          </a:lstStyle>
          <a:p>
            <a:pPr rtl="0"/>
            <a:r>
              <a:rPr lang="fr-FR" noProof="0" smtClean="0"/>
              <a:t>Modifiez le style du titre</a:t>
            </a:r>
            <a:endParaRPr lang="fr-FR" noProof="0"/>
          </a:p>
        </p:txBody>
      </p:sp>
      <p:sp>
        <p:nvSpPr>
          <p:cNvPr id="12" name="Espace réservé du texte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rtlCol="0"/>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15" name="Espace réservé d’image 2">
            <a:extLst>
              <a:ext uri="{FF2B5EF4-FFF2-40B4-BE49-F238E27FC236}">
                <a16:creationId xmlns:a16="http://schemas.microsoft.com/office/drawing/2014/main" id="{1B69B4CE-EB2F-46CF-9A80-64E44E5E95AC}"/>
              </a:ext>
            </a:extLst>
          </p:cNvPr>
          <p:cNvSpPr>
            <a:spLocks noGrp="1"/>
          </p:cNvSpPr>
          <p:nvPr>
            <p:ph type="pic" idx="1" hasCustomPrompt="1"/>
          </p:nvPr>
        </p:nvSpPr>
        <p:spPr>
          <a:xfrm>
            <a:off x="5183188" y="457201"/>
            <a:ext cx="6172200" cy="5403850"/>
          </a:xfrm>
        </p:spPr>
        <p:txBody>
          <a:bodyPr rtlCol="0" anchor="ct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Tree>
    <p:extLst>
      <p:ext uri="{BB962C8B-B14F-4D97-AF65-F5344CB8AC3E}">
        <p14:creationId xmlns:p14="http://schemas.microsoft.com/office/powerpoint/2010/main" val="369830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uniquem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FF2B3756-19E0-4B2F-B1D5-7664E0B38BE1}"/>
              </a:ext>
            </a:extLst>
          </p:cNvPr>
          <p:cNvSpPr>
            <a:spLocks noGrp="1"/>
          </p:cNvSpPr>
          <p:nvPr>
            <p:ph type="title"/>
          </p:nvPr>
        </p:nvSpPr>
        <p:spPr/>
        <p:txBody>
          <a:bodyPr rtlCol="0"/>
          <a:lstStyle>
            <a:lvl1pPr algn="ctr">
              <a:defRPr>
                <a:solidFill>
                  <a:schemeClr val="bg1"/>
                </a:solidFill>
              </a:defRPr>
            </a:lvl1pPr>
          </a:lstStyle>
          <a:p>
            <a:pPr rtl="0"/>
            <a:r>
              <a:rPr lang="fr-FR" noProof="0" smtClean="0"/>
              <a:t>Modifiez le style du titre</a:t>
            </a:r>
            <a:endParaRPr lang="fr-FR" noProof="0"/>
          </a:p>
        </p:txBody>
      </p:sp>
    </p:spTree>
    <p:extLst>
      <p:ext uri="{BB962C8B-B14F-4D97-AF65-F5344CB8AC3E}">
        <p14:creationId xmlns:p14="http://schemas.microsoft.com/office/powerpoint/2010/main" val="24183200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Tree>
    <p:extLst>
      <p:ext uri="{BB962C8B-B14F-4D97-AF65-F5344CB8AC3E}">
        <p14:creationId xmlns:p14="http://schemas.microsoft.com/office/powerpoint/2010/main" val="26263062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nue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gs>
              <a:gs pos="100000">
                <a:schemeClr val="accent3"/>
              </a:gs>
            </a:gsLst>
            <a:lin ang="0" scaled="1"/>
            <a:tileRect/>
          </a:gradFill>
          <a:ln w="12700" cap="flat">
            <a:noFill/>
            <a:prstDash val="solid"/>
            <a:miter/>
          </a:ln>
        </p:spPr>
        <p:txBody>
          <a:bodyPr rtlCol="0" anchor="ctr"/>
          <a:lstStyle/>
          <a:p>
            <a:pPr algn="l" rtl="0"/>
            <a:endParaRPr lang="fr-FR" noProof="0"/>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COMMENT UTILISER CE MODÈLE</a:t>
            </a:r>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2017776" y="1667974"/>
            <a:ext cx="8156448"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31" name="Espace réservé du texte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60171"/>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1</a:t>
            </a:r>
          </a:p>
        </p:txBody>
      </p:sp>
      <p:sp>
        <p:nvSpPr>
          <p:cNvPr id="32" name="Espace réservé du texte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84171"/>
            <a:ext cx="3103110"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3" name="Espace réservé du texte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60171"/>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2</a:t>
            </a:r>
          </a:p>
        </p:txBody>
      </p:sp>
      <p:sp>
        <p:nvSpPr>
          <p:cNvPr id="34" name="Espace réservé du texte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84171"/>
            <a:ext cx="2243918"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5" name="Espace réservé du texte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77950"/>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3</a:t>
            </a:r>
          </a:p>
        </p:txBody>
      </p:sp>
      <p:sp>
        <p:nvSpPr>
          <p:cNvPr id="36" name="Espace réservé du texte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01950"/>
            <a:ext cx="2959116"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7" name="Espace réservé du texte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3103993"/>
            <a:ext cx="1698625"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38" name="Espace réservé du texte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3103993"/>
            <a:ext cx="1698625"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39" name="Espace réservé du texte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3103993"/>
            <a:ext cx="2599197"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40" name="Espace réservé du texte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3102450"/>
            <a:ext cx="3726423"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41" name="Espace réservé du texte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657040" y="5751926"/>
            <a:ext cx="8877920" cy="470478"/>
          </a:xfrm>
        </p:spPr>
        <p:txBody>
          <a:bodyPr rtlCol="0">
            <a:normAutofit/>
          </a:bodyPr>
          <a:lstStyle>
            <a:lvl1pPr marL="0" indent="0" algn="ctr">
              <a:buNone/>
              <a:defRPr sz="1600" b="0">
                <a:solidFill>
                  <a:schemeClr val="accent4"/>
                </a:solidFill>
                <a:latin typeface="+mn-lt"/>
              </a:defRPr>
            </a:lvl1pPr>
          </a:lstStyle>
          <a:p>
            <a:pPr lvl="0" rtl="0"/>
            <a:r>
              <a:rPr lang="fr-FR" noProof="0"/>
              <a:t>Modifiez les styles du texte du masque</a:t>
            </a:r>
          </a:p>
        </p:txBody>
      </p:sp>
      <p:sp>
        <p:nvSpPr>
          <p:cNvPr id="42" name="Espace réservé du texte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5070254"/>
            <a:ext cx="2599199" cy="800100"/>
          </a:xfrm>
        </p:spPr>
        <p:txBody>
          <a:bodyPr rtlCol="0">
            <a:normAutofit/>
          </a:bodyPr>
          <a:lstStyle>
            <a:lvl1pPr marL="0" indent="0">
              <a:buNone/>
              <a:defRPr sz="1600" b="0">
                <a:solidFill>
                  <a:schemeClr val="bg2"/>
                </a:solidFill>
                <a:latin typeface="+mn-lt"/>
              </a:defRPr>
            </a:lvl1pPr>
          </a:lstStyle>
          <a:p>
            <a:pPr lvl="0" rtl="0"/>
            <a:r>
              <a:rPr lang="fr-FR" noProof="0"/>
              <a:t>Modifiez les styles du texte du masque</a:t>
            </a:r>
          </a:p>
        </p:txBody>
      </p:sp>
      <p:sp>
        <p:nvSpPr>
          <p:cNvPr id="43" name="Espace réservé du texte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5070254"/>
            <a:ext cx="3712665" cy="800100"/>
          </a:xfrm>
        </p:spPr>
        <p:txBody>
          <a:bodyPr rtlCol="0">
            <a:normAutofit/>
          </a:bodyPr>
          <a:lstStyle>
            <a:lvl1pPr marL="0" indent="0">
              <a:buNone/>
              <a:defRPr sz="1600" b="0">
                <a:solidFill>
                  <a:schemeClr val="bg2"/>
                </a:solidFill>
                <a:latin typeface="+mn-lt"/>
              </a:defRPr>
            </a:lvl1pPr>
          </a:lstStyle>
          <a:p>
            <a:pPr lvl="0" rtl="0"/>
            <a:r>
              <a:rPr lang="fr-FR" noProof="0"/>
              <a:t>Modifiez les styles du texte du masque</a:t>
            </a:r>
          </a:p>
        </p:txBody>
      </p:sp>
      <p:sp>
        <p:nvSpPr>
          <p:cNvPr id="44" name="Espace réservé d’image 12">
            <a:extLst>
              <a:ext uri="{FF2B5EF4-FFF2-40B4-BE49-F238E27FC236}">
                <a16:creationId xmlns:a16="http://schemas.microsoft.com/office/drawing/2014/main" id="{D2FBACFC-8B68-4A37-95A4-26BE5A23D759}"/>
              </a:ext>
            </a:extLst>
          </p:cNvPr>
          <p:cNvSpPr>
            <a:spLocks noGrp="1"/>
          </p:cNvSpPr>
          <p:nvPr>
            <p:ph type="pic" sz="quarter" idx="37" hasCustomPrompt="1"/>
          </p:nvPr>
        </p:nvSpPr>
        <p:spPr>
          <a:xfrm>
            <a:off x="1020058" y="3976866"/>
            <a:ext cx="3273552" cy="1618488"/>
          </a:xfrm>
        </p:spPr>
        <p:txBody>
          <a:bodyPr rtlCol="0" anchor="ctr" anchorCtr="0">
            <a:noAutofit/>
          </a:bodyPr>
          <a:lstStyle>
            <a:lvl1pPr marL="0" indent="0" algn="ctr">
              <a:buNone/>
              <a:defRPr sz="1400">
                <a:solidFill>
                  <a:schemeClr val="bg1"/>
                </a:solidFill>
              </a:defRPr>
            </a:lvl1pPr>
          </a:lstStyle>
          <a:p>
            <a:pPr rtl="0"/>
            <a:r>
              <a:rPr lang="fr-FR" noProof="0"/>
              <a:t>Cliquez sur l’icône pour ajouter une image</a:t>
            </a:r>
          </a:p>
        </p:txBody>
      </p:sp>
      <p:sp>
        <p:nvSpPr>
          <p:cNvPr id="46" name="Espace réservé d’image 12">
            <a:extLst>
              <a:ext uri="{FF2B5EF4-FFF2-40B4-BE49-F238E27FC236}">
                <a16:creationId xmlns:a16="http://schemas.microsoft.com/office/drawing/2014/main" id="{5A6A36C6-8489-4333-927A-141D8F98AE50}"/>
              </a:ext>
            </a:extLst>
          </p:cNvPr>
          <p:cNvSpPr>
            <a:spLocks noGrp="1"/>
          </p:cNvSpPr>
          <p:nvPr>
            <p:ph type="pic" sz="quarter" idx="43" hasCustomPrompt="1"/>
          </p:nvPr>
        </p:nvSpPr>
        <p:spPr>
          <a:xfrm>
            <a:off x="4794792" y="4041034"/>
            <a:ext cx="2599199" cy="896112"/>
          </a:xfrm>
        </p:spPr>
        <p:txBody>
          <a:bodyPr rtlCol="0" anchor="ctr" anchorCtr="0">
            <a:noAutofit/>
          </a:bodyPr>
          <a:lstStyle>
            <a:lvl1pPr marL="0" indent="0" algn="ctr">
              <a:buNone/>
              <a:defRPr sz="1400">
                <a:solidFill>
                  <a:schemeClr val="bg1"/>
                </a:solidFill>
              </a:defRPr>
            </a:lvl1pPr>
          </a:lstStyle>
          <a:p>
            <a:pPr rtl="0"/>
            <a:r>
              <a:rPr lang="fr-FR" noProof="0"/>
              <a:t>Cliquez sur l’icône pour ajouter une image</a:t>
            </a:r>
          </a:p>
        </p:txBody>
      </p:sp>
      <p:sp>
        <p:nvSpPr>
          <p:cNvPr id="47" name="Espace réservé d’image 9">
            <a:extLst>
              <a:ext uri="{FF2B5EF4-FFF2-40B4-BE49-F238E27FC236}">
                <a16:creationId xmlns:a16="http://schemas.microsoft.com/office/drawing/2014/main" id="{BB2DF986-C446-4302-9099-B1512AD5D8CA}"/>
              </a:ext>
            </a:extLst>
          </p:cNvPr>
          <p:cNvSpPr>
            <a:spLocks noGrp="1"/>
          </p:cNvSpPr>
          <p:nvPr>
            <p:ph type="pic" sz="quarter" idx="44" hasCustomPrompt="1"/>
          </p:nvPr>
        </p:nvSpPr>
        <p:spPr>
          <a:xfrm>
            <a:off x="7876955" y="4041034"/>
            <a:ext cx="2599200" cy="896400"/>
          </a:xfrm>
        </p:spPr>
        <p:txBody>
          <a:bodyPr rtlCol="0" anchor="ctr" anchorCtr="0">
            <a:normAutofit/>
          </a:bodyPr>
          <a:lstStyle>
            <a:lvl1pPr marL="0" indent="0" algn="ctr">
              <a:buNone/>
              <a:defRPr sz="1400">
                <a:solidFill>
                  <a:schemeClr val="bg1"/>
                </a:solidFill>
              </a:defRPr>
            </a:lvl1pPr>
          </a:lstStyle>
          <a:p>
            <a:pPr rtl="0"/>
            <a:r>
              <a:rPr lang="fr-FR" noProof="0"/>
              <a:t>Cliquez sur l’icône pour ajouter une image</a:t>
            </a:r>
          </a:p>
        </p:txBody>
      </p:sp>
    </p:spTree>
    <p:extLst>
      <p:ext uri="{BB962C8B-B14F-4D97-AF65-F5344CB8AC3E}">
        <p14:creationId xmlns:p14="http://schemas.microsoft.com/office/powerpoint/2010/main" val="311389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38200" y="3981036"/>
            <a:ext cx="10515600" cy="782638"/>
          </a:xfrm>
        </p:spPr>
        <p:txBody>
          <a:bodyPr rtlCol="0"/>
          <a:lstStyle>
            <a:lvl1pPr algn="ctr">
              <a:defRPr>
                <a:solidFill>
                  <a:schemeClr val="bg1"/>
                </a:solidFill>
              </a:defRPr>
            </a:lvl1pPr>
          </a:lstStyle>
          <a:p>
            <a:pPr rtl="0"/>
            <a:r>
              <a:rPr lang="fr-FR" noProof="0"/>
              <a:t>DIAPOSITIVE DE SÉPARATION</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lvl1pPr>
              <a:defRPr b="1">
                <a:latin typeface="+mn-lt"/>
              </a:defRPr>
            </a:lvl1pPr>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Espace réservé du texte 2">
            <a:extLst>
              <a:ext uri="{FF2B5EF4-FFF2-40B4-BE49-F238E27FC236}">
                <a16:creationId xmlns:a16="http://schemas.microsoft.com/office/drawing/2014/main" id="{F4F6DD4A-6071-4D11-ABDB-28EA5AC87154}"/>
              </a:ext>
            </a:extLst>
          </p:cNvPr>
          <p:cNvSpPr>
            <a:spLocks noGrp="1"/>
          </p:cNvSpPr>
          <p:nvPr>
            <p:ph type="body" idx="1" hasCustomPrompt="1"/>
          </p:nvPr>
        </p:nvSpPr>
        <p:spPr>
          <a:xfrm>
            <a:off x="831850" y="4942478"/>
            <a:ext cx="10515600" cy="459082"/>
          </a:xfrm>
        </p:spPr>
        <p:txBody>
          <a:bodyPr vert="horz" lIns="91440" tIns="45720" rIns="91440" bIns="45720" rtlCol="0">
            <a:normAutofit/>
          </a:bodyPr>
          <a:lstStyle>
            <a:lvl1pPr marL="0" indent="0" algn="ctr">
              <a:buFont typeface="Arial" panose="020B0604020202020204" pitchFamily="34" charset="0"/>
              <a:buNone/>
              <a:defRPr lang="en-US" sz="2300">
                <a:solidFill>
                  <a:schemeClr val="bg2"/>
                </a:solidFill>
              </a:defRPr>
            </a:lvl1pPr>
          </a:lstStyle>
          <a:p>
            <a:pPr marL="228600" lvl="0" indent="-228600" algn="ctr" rtl="0"/>
            <a:r>
              <a:rPr lang="fr-FR" noProof="0"/>
              <a:t>Modifiez les styles du texte du masque</a:t>
            </a:r>
          </a:p>
        </p:txBody>
      </p:sp>
    </p:spTree>
    <p:extLst>
      <p:ext uri="{BB962C8B-B14F-4D97-AF65-F5344CB8AC3E}">
        <p14:creationId xmlns:p14="http://schemas.microsoft.com/office/powerpoint/2010/main" val="3823477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sous-titre et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6858000"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169256"/>
            <a:ext cx="5285914" cy="782638"/>
          </a:xfrm>
        </p:spPr>
        <p:txBody>
          <a:bodyPr rtlCol="0"/>
          <a:lstStyle>
            <a:lvl1pPr algn="l">
              <a:defRPr>
                <a:solidFill>
                  <a:schemeClr val="bg1"/>
                </a:solidFill>
              </a:defRPr>
            </a:lvl1pPr>
          </a:lstStyle>
          <a:p>
            <a:pPr rtl="0"/>
            <a:r>
              <a:rPr lang="fr-FR" noProof="0"/>
              <a:t>DISPOSITION DU TEXTE 1</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2" name="Espace réservé du texte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136036"/>
            <a:ext cx="5285914" cy="857098"/>
          </a:xfrm>
        </p:spPr>
        <p:txBody>
          <a:bodyPr rtlCol="0">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rtl="0"/>
            <a:r>
              <a:rPr lang="fr-FR" noProof="0"/>
              <a:t>Modifiez les styles du texte du masque</a:t>
            </a:r>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992586"/>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4" name="Espace réservé du texte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838199" y="3100269"/>
            <a:ext cx="5288963" cy="2588637"/>
          </a:xfrm>
        </p:spPr>
        <p:txBody>
          <a:bodyPr lIns="0" rtlCol="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rtl="0"/>
            <a:r>
              <a:rPr lang="fr-FR" noProof="0"/>
              <a:t>Modifiez les styles du texte du masque</a:t>
            </a:r>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e de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11932920" cy="3319272"/>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093460"/>
            <a:ext cx="5320386" cy="782638"/>
          </a:xfrm>
        </p:spPr>
        <p:txBody>
          <a:bodyPr rtlCol="0"/>
          <a:lstStyle>
            <a:lvl1pPr algn="l">
              <a:defRPr>
                <a:solidFill>
                  <a:schemeClr val="bg1"/>
                </a:solidFill>
              </a:defRPr>
            </a:lvl1pPr>
          </a:lstStyle>
          <a:p>
            <a:pPr rtl="0"/>
            <a:r>
              <a:rPr lang="fr-FR" noProof="0"/>
              <a:t>DISPOSITION DU TEXTE 2</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2" name="Espace réservé du texte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060240"/>
            <a:ext cx="5320386" cy="882524"/>
          </a:xfrm>
        </p:spPr>
        <p:txBody>
          <a:bodyPr rtlCol="0">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rtl="0"/>
            <a:r>
              <a:rPr lang="fr-FR" noProof="0"/>
              <a:t>Modifiez les styles du texte du masque</a:t>
            </a:r>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4693" y="1916790"/>
            <a:ext cx="4500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Espace réservé du texte 14">
            <a:extLst>
              <a:ext uri="{FF2B5EF4-FFF2-40B4-BE49-F238E27FC236}">
                <a16:creationId xmlns:a16="http://schemas.microsoft.com/office/drawing/2014/main" id="{4B6CBCCA-9781-462D-AF43-C6AAE3D1AAA9}"/>
              </a:ext>
            </a:extLst>
          </p:cNvPr>
          <p:cNvSpPr>
            <a:spLocks noGrp="1"/>
          </p:cNvSpPr>
          <p:nvPr>
            <p:ph type="body" sz="quarter" idx="15" hasCustomPrompt="1"/>
          </p:nvPr>
        </p:nvSpPr>
        <p:spPr>
          <a:xfrm>
            <a:off x="6817897" y="1125545"/>
            <a:ext cx="4707842" cy="1849304"/>
          </a:xfrm>
        </p:spPr>
        <p:txBody>
          <a:bodyPr rtlCol="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rtl="0"/>
            <a:r>
              <a:rPr lang="fr-FR" noProof="0"/>
              <a:t>Modifiez les styles du texte du masque</a:t>
            </a:r>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position en deux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8" name="Espace réservé du texte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1159649" y="2738211"/>
            <a:ext cx="4183650" cy="454353"/>
          </a:xfrm>
        </p:spPr>
        <p:txBody>
          <a:bodyPr rtlCol="0">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Titre de la section 1</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38201" y="1835244"/>
            <a:ext cx="10515599" cy="629105"/>
          </a:xfrm>
        </p:spPr>
        <p:txBody>
          <a:bodyPr lIns="0" rIns="0" rtlCol="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0" name="Espace réservé du texte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1" y="2738211"/>
            <a:ext cx="4183650" cy="454353"/>
          </a:xfrm>
        </p:spPr>
        <p:txBody>
          <a:bodyPr rtlCol="0">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Titre de la section 2</a:t>
            </a:r>
          </a:p>
        </p:txBody>
      </p:sp>
      <p:sp>
        <p:nvSpPr>
          <p:cNvPr id="11" name="Espace réservé du texte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1159649" y="3428501"/>
            <a:ext cx="4365625" cy="2333625"/>
          </a:xfrm>
        </p:spPr>
        <p:txBody>
          <a:bodyPr rtlCol="0">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fr-FR" noProof="0"/>
              <a:t>Modifiez les styles du texte du masque</a:t>
            </a:r>
          </a:p>
        </p:txBody>
      </p:sp>
      <p:sp>
        <p:nvSpPr>
          <p:cNvPr id="12" name="Espace réservé du texte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428501"/>
            <a:ext cx="4365625" cy="2333625"/>
          </a:xfrm>
        </p:spPr>
        <p:txBody>
          <a:bodyPr rtlCol="0">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COMPARAISON</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4111752" y="1667974"/>
            <a:ext cx="3968496" cy="36576"/>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de graphiq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41248" y="3359239"/>
            <a:ext cx="4357688" cy="2252574"/>
          </a:xfrm>
        </p:spPr>
        <p:txBody>
          <a:bodyPr lIns="0" rIns="0" rtlCol="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41248" y="2081624"/>
            <a:ext cx="4357688" cy="1325563"/>
          </a:xfrm>
        </p:spPr>
        <p:txBody>
          <a:bodyPr lIns="0" rIns="0" rtlCol="0"/>
          <a:lstStyle>
            <a:lvl1pPr algn="l">
              <a:defRPr>
                <a:solidFill>
                  <a:schemeClr val="bg1"/>
                </a:solidFill>
              </a:defRPr>
            </a:lvl1pPr>
          </a:lstStyle>
          <a:p>
            <a:pPr rtl="0"/>
            <a:r>
              <a:rPr lang="fr-FR" noProof="0"/>
              <a:t>DIAPOSITIVE DE GRAPHIQUE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911877" y="3191969"/>
            <a:ext cx="3968496"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6" name="Espace réservé au graphique 18">
            <a:extLst>
              <a:ext uri="{FF2B5EF4-FFF2-40B4-BE49-F238E27FC236}">
                <a16:creationId xmlns:a16="http://schemas.microsoft.com/office/drawing/2014/main" id="{BE9C98A7-B145-402E-BADA-CE785E3BA996}"/>
              </a:ext>
            </a:extLst>
          </p:cNvPr>
          <p:cNvSpPr>
            <a:spLocks noGrp="1"/>
          </p:cNvSpPr>
          <p:nvPr>
            <p:ph type="chart" sz="quarter" idx="32" hasCustomPrompt="1"/>
          </p:nvPr>
        </p:nvSpPr>
        <p:spPr>
          <a:xfrm>
            <a:off x="6981371" y="1246188"/>
            <a:ext cx="4284663" cy="4365625"/>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fr-FR" noProof="0"/>
              <a:t>Cliquez sur l’icône pour ajouter un graphique</a:t>
            </a:r>
          </a:p>
        </p:txBody>
      </p:sp>
    </p:spTree>
    <p:extLst>
      <p:ext uri="{BB962C8B-B14F-4D97-AF65-F5344CB8AC3E}">
        <p14:creationId xmlns:p14="http://schemas.microsoft.com/office/powerpoint/2010/main" val="252534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position du tableau">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254049" y="3359239"/>
            <a:ext cx="2596896" cy="2252574"/>
          </a:xfrm>
        </p:spPr>
        <p:txBody>
          <a:bodyPr lIns="0" rIns="0" rtlCol="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254048" y="1757774"/>
            <a:ext cx="2669859" cy="1325563"/>
          </a:xfrm>
        </p:spPr>
        <p:txBody>
          <a:bodyPr lIns="0" rIns="0" rtlCol="0"/>
          <a:lstStyle>
            <a:lvl1pPr algn="l">
              <a:defRPr>
                <a:solidFill>
                  <a:schemeClr val="bg1"/>
                </a:solidFill>
              </a:defRPr>
            </a:lvl1pPr>
          </a:lstStyle>
          <a:p>
            <a:pPr rtl="0"/>
            <a:r>
              <a:rPr lang="fr-FR" noProof="0"/>
              <a:t>DIAPOSITIVE TABLEAU</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8254049" y="3191969"/>
            <a:ext cx="1545336"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3" name="Espace réservé au tableau 17">
            <a:extLst>
              <a:ext uri="{FF2B5EF4-FFF2-40B4-BE49-F238E27FC236}">
                <a16:creationId xmlns:a16="http://schemas.microsoft.com/office/drawing/2014/main" id="{62814DE5-26B2-4A8E-BA8D-A2E4C5547EB9}"/>
              </a:ext>
            </a:extLst>
          </p:cNvPr>
          <p:cNvSpPr>
            <a:spLocks noGrp="1"/>
          </p:cNvSpPr>
          <p:nvPr>
            <p:ph type="tbl" sz="quarter" idx="17" hasCustomPrompt="1"/>
          </p:nvPr>
        </p:nvSpPr>
        <p:spPr>
          <a:xfrm>
            <a:off x="911225" y="1505433"/>
            <a:ext cx="6561138" cy="3847135"/>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fr-FR" noProof="0"/>
              <a:t>Cliquez sur l’icône pour ajouter un tableau</a:t>
            </a:r>
          </a:p>
        </p:txBody>
      </p:sp>
    </p:spTree>
    <p:extLst>
      <p:ext uri="{BB962C8B-B14F-4D97-AF65-F5344CB8AC3E}">
        <p14:creationId xmlns:p14="http://schemas.microsoft.com/office/powerpoint/2010/main" val="2401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apositive image et titr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11932920" cy="2368296"/>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4" name="Espace réservé du texte 26">
            <a:extLst>
              <a:ext uri="{FF2B5EF4-FFF2-40B4-BE49-F238E27FC236}">
                <a16:creationId xmlns:a16="http://schemas.microsoft.com/office/drawing/2014/main" id="{B33A3032-1037-4342-827F-CF1349978260}"/>
              </a:ext>
            </a:extLst>
          </p:cNvPr>
          <p:cNvSpPr>
            <a:spLocks noGrp="1"/>
          </p:cNvSpPr>
          <p:nvPr>
            <p:ph type="body" sz="quarter" idx="16" hasCustomPrompt="1"/>
          </p:nvPr>
        </p:nvSpPr>
        <p:spPr>
          <a:xfrm>
            <a:off x="838201" y="1835244"/>
            <a:ext cx="10515599" cy="629105"/>
          </a:xfrm>
        </p:spPr>
        <p:txBody>
          <a:bodyPr lIns="0" rIns="0" rtlCol="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5" name="Titre 1">
            <a:extLst>
              <a:ext uri="{FF2B5EF4-FFF2-40B4-BE49-F238E27FC236}">
                <a16:creationId xmlns:a16="http://schemas.microsoft.com/office/drawing/2014/main" id="{FD6F6A17-AFDC-40C7-9D63-50FA052A1614}"/>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DIAPOSITIVE GRANDE IMAGE</a:t>
            </a:r>
          </a:p>
        </p:txBody>
      </p:sp>
      <p:sp>
        <p:nvSpPr>
          <p:cNvPr id="16" name="Rectangle 15">
            <a:extLst>
              <a:ext uri="{FF2B5EF4-FFF2-40B4-BE49-F238E27FC236}">
                <a16:creationId xmlns:a16="http://schemas.microsoft.com/office/drawing/2014/main" id="{6668B9DC-C6AF-45D4-BBA3-A5EF781EAB7F}"/>
              </a:ext>
            </a:extLst>
          </p:cNvPr>
          <p:cNvSpPr/>
          <p:nvPr userDrawn="1"/>
        </p:nvSpPr>
        <p:spPr>
          <a:xfrm>
            <a:off x="3759708" y="1667974"/>
            <a:ext cx="4672584" cy="36576"/>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position pour les média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268873"/>
            <a:ext cx="10515600" cy="1325563"/>
          </a:xfrm>
        </p:spPr>
        <p:txBody>
          <a:bodyPr lIns="0" rIns="0" rtlCol="0"/>
          <a:lstStyle>
            <a:lvl1pPr algn="ctr">
              <a:defRPr>
                <a:solidFill>
                  <a:schemeClr val="bg1"/>
                </a:solidFill>
              </a:defRPr>
            </a:lvl1pPr>
          </a:lstStyle>
          <a:p>
            <a:pPr rtl="0"/>
            <a:r>
              <a:rPr lang="fr-FR" noProof="0"/>
              <a:t>DIAPOSITIVE VIDÉO</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6" name="Espace réservé à un média 7">
            <a:extLst>
              <a:ext uri="{FF2B5EF4-FFF2-40B4-BE49-F238E27FC236}">
                <a16:creationId xmlns:a16="http://schemas.microsoft.com/office/drawing/2014/main" id="{A11F77F4-4B16-4503-B9B6-AE22C686E3E3}"/>
              </a:ext>
            </a:extLst>
          </p:cNvPr>
          <p:cNvSpPr>
            <a:spLocks noGrp="1"/>
          </p:cNvSpPr>
          <p:nvPr>
            <p:ph type="media" sz="quarter" idx="17" hasCustomPrompt="1"/>
          </p:nvPr>
        </p:nvSpPr>
        <p:spPr>
          <a:xfrm>
            <a:off x="1395984" y="1497770"/>
            <a:ext cx="9400032" cy="4215384"/>
          </a:xfrm>
        </p:spPr>
        <p:txBody>
          <a:bodyPr rtlCol="0" anchor="ctr" anchorCtr="0">
            <a:normAutofit/>
          </a:bodyPr>
          <a:lstStyle>
            <a:lvl1pPr marL="0" indent="0" algn="ctr">
              <a:buNone/>
              <a:defRPr sz="1400"/>
            </a:lvl1pPr>
          </a:lstStyle>
          <a:p>
            <a:pPr rtl="0"/>
            <a:r>
              <a:rPr lang="fr-FR" noProof="0"/>
              <a:t>Cliquez sur l’icône pour ajouter un média</a:t>
            </a:r>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9475097E-EB08-4475-9112-275B8402794C}"/>
              </a:ext>
            </a:extLst>
          </p:cNvPr>
          <p:cNvSpPr>
            <a:spLocks noGrp="1"/>
          </p:cNvSpPr>
          <p:nvPr>
            <p:ph type="sldNum" sz="quarter" idx="4"/>
          </p:nvPr>
        </p:nvSpPr>
        <p:spPr>
          <a:xfrm>
            <a:off x="5821279" y="6118484"/>
            <a:ext cx="549442" cy="365125"/>
          </a:xfrm>
          <a:prstGeom prst="rect">
            <a:avLst/>
          </a:prstGeom>
        </p:spPr>
        <p:txBody>
          <a:bodyPr vert="horz" lIns="91440" tIns="45720" rIns="91440" bIns="45720" rtlCol="0" anchor="ctr"/>
          <a:lstStyle>
            <a:lvl1pPr algn="ctr">
              <a:defRPr sz="1600" b="1">
                <a:solidFill>
                  <a:schemeClr val="bg1"/>
                </a:solidFill>
                <a:latin typeface="+mn-lt"/>
              </a:defRPr>
            </a:lvl1pPr>
          </a:lstStyle>
          <a:p>
            <a:pPr rtl="0"/>
            <a:fld id="{D495E168-DA5E-4888-8D8A-92B118324C14}" type="slidenum">
              <a:rPr lang="fr-FR" noProof="0" smtClean="0"/>
              <a:pPr/>
              <a:t>‹N°›</a:t>
            </a:fld>
            <a:endParaRPr lang="fr-FR" noProof="0"/>
          </a:p>
        </p:txBody>
      </p:sp>
      <p:sp>
        <p:nvSpPr>
          <p:cNvPr id="2" name="Espace réservé du titre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BB1C2DC0-7E13-4A66-9F9B-371BA9C6E4F1}"/>
              </a:ext>
            </a:extLst>
          </p:cNvPr>
          <p:cNvSpPr>
            <a:spLocks noGrp="1"/>
          </p:cNvSpPr>
          <p:nvPr>
            <p:ph type="dt" sz="half" idx="2"/>
          </p:nvPr>
        </p:nvSpPr>
        <p:spPr>
          <a:xfrm>
            <a:off x="8610600" y="6118484"/>
            <a:ext cx="2743200" cy="365125"/>
          </a:xfrm>
          <a:prstGeom prst="rect">
            <a:avLst/>
          </a:prstGeom>
        </p:spPr>
        <p:txBody>
          <a:bodyPr vert="horz" lIns="91440" tIns="45720" rIns="91440" bIns="45720" rtlCol="0" anchor="ctr"/>
          <a:lstStyle>
            <a:lvl1pPr algn="r">
              <a:defRPr sz="1600">
                <a:solidFill>
                  <a:schemeClr val="bg2"/>
                </a:solidFill>
              </a:defRPr>
            </a:lvl1pPr>
          </a:lstStyle>
          <a:p>
            <a:pPr rtl="0"/>
            <a:r>
              <a:rPr lang="fr-FR" noProof="0"/>
              <a:t>JJ.MM.20XX</a:t>
            </a:r>
          </a:p>
        </p:txBody>
      </p:sp>
      <p:sp>
        <p:nvSpPr>
          <p:cNvPr id="11" name="Espace réservé du pied de page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118484"/>
            <a:ext cx="3398763" cy="365125"/>
          </a:xfrm>
          <a:prstGeom prst="rect">
            <a:avLst/>
          </a:prstGeom>
        </p:spPr>
        <p:txBody>
          <a:bodyPr vert="horz" lIns="91440" tIns="45720" rIns="91440" bIns="45720" rtlCol="0" anchor="ctr"/>
          <a:lstStyle>
            <a:lvl1pPr algn="l">
              <a:defRPr sz="1600">
                <a:solidFill>
                  <a:schemeClr val="bg2"/>
                </a:solidFill>
              </a:defRPr>
            </a:lvl1pPr>
          </a:lstStyle>
          <a:p>
            <a:pPr rtl="0"/>
            <a:r>
              <a:rPr lang="fr-FR" noProof="0"/>
              <a:t>AJOUTER UN PIED DE PAGE</a:t>
            </a:r>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77" r:id="rId2"/>
    <p:sldLayoutId id="2147483678" r:id="rId3"/>
    <p:sldLayoutId id="2147483679" r:id="rId4"/>
    <p:sldLayoutId id="2147483681" r:id="rId5"/>
    <p:sldLayoutId id="2147483682" r:id="rId6"/>
    <p:sldLayoutId id="2147483683" r:id="rId7"/>
    <p:sldLayoutId id="2147483684" r:id="rId8"/>
    <p:sldLayoutId id="2147483685" r:id="rId9"/>
    <p:sldLayoutId id="2147483686" r:id="rId10"/>
    <p:sldLayoutId id="2147483689" r:id="rId11"/>
    <p:sldLayoutId id="2147483690" r:id="rId12"/>
    <p:sldLayoutId id="2147483691" r:id="rId13"/>
    <p:sldLayoutId id="2147483692" r:id="rId14"/>
    <p:sldLayoutId id="2147483693" r:id="rId15"/>
    <p:sldLayoutId id="2147483694" r:id="rId16"/>
    <p:sldLayoutId id="2147483687" r:id="rId17"/>
    <p:sldLayoutId id="2147483695" r:id="rId18"/>
    <p:sldLayoutId id="2147483688" r:id="rId19"/>
  </p:sldLayoutIdLst>
  <p:hf hdr="0" dt="0"/>
  <p:txStyles>
    <p:titleStyle>
      <a:lvl1pPr algn="l" defTabSz="914400" rtl="0" eaLnBrk="1" latinLnBrk="0" hangingPunct="1">
        <a:lnSpc>
          <a:spcPct val="90000"/>
        </a:lnSpc>
        <a:spcBef>
          <a:spcPct val="0"/>
        </a:spcBef>
        <a:buNone/>
        <a:defRPr sz="5000" b="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guide id="9" pos="302" userDrawn="1">
          <p15:clr>
            <a:srgbClr val="F26B43"/>
          </p15:clr>
        </p15:guide>
        <p15:guide id="10" pos="737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 Id="rId5" Type="http://schemas.openxmlformats.org/officeDocument/2006/relationships/image" Target="../media/image33.png"/><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2.xml"/><Relationship Id="rId5" Type="http://schemas.openxmlformats.org/officeDocument/2006/relationships/image" Target="../media/image37.png"/><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1E70722D-0BC0-4487-812D-1E4E0DEC1129}"/>
              </a:ext>
            </a:extLst>
          </p:cNvPr>
          <p:cNvSpPr>
            <a:spLocks noGrp="1"/>
          </p:cNvSpPr>
          <p:nvPr>
            <p:ph type="body" sz="quarter" idx="20"/>
          </p:nvPr>
        </p:nvSpPr>
        <p:spPr/>
        <p:txBody>
          <a:bodyPr rtlCol="0"/>
          <a:lstStyle/>
          <a:p>
            <a:pPr rtl="0"/>
            <a:r>
              <a:rPr lang="fr-FR" dirty="0" smtClean="0"/>
              <a:t>Novembre</a:t>
            </a:r>
            <a:endParaRPr lang="fr-FR" dirty="0"/>
          </a:p>
        </p:txBody>
      </p:sp>
      <p:sp>
        <p:nvSpPr>
          <p:cNvPr id="2" name="Espace réservé du texte 1">
            <a:extLst>
              <a:ext uri="{FF2B5EF4-FFF2-40B4-BE49-F238E27FC236}">
                <a16:creationId xmlns:a16="http://schemas.microsoft.com/office/drawing/2014/main" id="{7D65CF0B-BB68-4A49-91EE-96E78E8CAD61}"/>
              </a:ext>
            </a:extLst>
          </p:cNvPr>
          <p:cNvSpPr>
            <a:spLocks noGrp="1"/>
          </p:cNvSpPr>
          <p:nvPr>
            <p:ph type="body" sz="quarter" idx="21"/>
          </p:nvPr>
        </p:nvSpPr>
        <p:spPr/>
        <p:txBody>
          <a:bodyPr rtlCol="0"/>
          <a:lstStyle/>
          <a:p>
            <a:pPr rtl="0"/>
            <a:r>
              <a:rPr lang="fr-FR" dirty="0" smtClean="0"/>
              <a:t>2023</a:t>
            </a:r>
            <a:endParaRPr lang="fr-FR" dirty="0"/>
          </a:p>
        </p:txBody>
      </p:sp>
      <p:sp>
        <p:nvSpPr>
          <p:cNvPr id="3" name="Titre 2">
            <a:extLst>
              <a:ext uri="{FF2B5EF4-FFF2-40B4-BE49-F238E27FC236}">
                <a16:creationId xmlns:a16="http://schemas.microsoft.com/office/drawing/2014/main" id="{05857963-8D3D-4F24-B535-54652EE095F0}"/>
              </a:ext>
            </a:extLst>
          </p:cNvPr>
          <p:cNvSpPr>
            <a:spLocks noGrp="1"/>
          </p:cNvSpPr>
          <p:nvPr>
            <p:ph type="title"/>
          </p:nvPr>
        </p:nvSpPr>
        <p:spPr/>
        <p:txBody>
          <a:bodyPr rtlCol="0"/>
          <a:lstStyle/>
          <a:p>
            <a:pPr rtl="0"/>
            <a:r>
              <a:rPr lang="fr-FR" dirty="0"/>
              <a:t>PRÉSENTATION</a:t>
            </a:r>
            <a:br>
              <a:rPr lang="fr-FR" dirty="0"/>
            </a:br>
            <a:r>
              <a:rPr lang="fr-FR" dirty="0" smtClean="0"/>
              <a:t>TITRE DWWM</a:t>
            </a:r>
            <a:endParaRPr lang="fr-FR" dirty="0"/>
          </a:p>
        </p:txBody>
      </p:sp>
      <p:sp>
        <p:nvSpPr>
          <p:cNvPr id="5" name="Espace réservé du texte 4">
            <a:extLst>
              <a:ext uri="{FF2B5EF4-FFF2-40B4-BE49-F238E27FC236}">
                <a16:creationId xmlns:a16="http://schemas.microsoft.com/office/drawing/2014/main" id="{B623514F-9C9F-4868-A7D9-66CAA07E615D}"/>
              </a:ext>
            </a:extLst>
          </p:cNvPr>
          <p:cNvSpPr>
            <a:spLocks noGrp="1"/>
          </p:cNvSpPr>
          <p:nvPr>
            <p:ph type="body" sz="quarter" idx="13"/>
          </p:nvPr>
        </p:nvSpPr>
        <p:spPr/>
        <p:txBody>
          <a:bodyPr rtlCol="0"/>
          <a:lstStyle/>
          <a:p>
            <a:pPr rtl="0"/>
            <a:r>
              <a:rPr lang="fr-FR" dirty="0"/>
              <a:t/>
            </a:r>
            <a:br>
              <a:rPr lang="fr-FR" dirty="0"/>
            </a:br>
            <a:r>
              <a:rPr lang="fr-FR" dirty="0" smtClean="0"/>
              <a:t>Giovan Hamadaine</a:t>
            </a:r>
            <a:endParaRPr lang="fr-FR" dirty="0"/>
          </a:p>
        </p:txBody>
      </p:sp>
    </p:spTree>
    <p:extLst>
      <p:ext uri="{BB962C8B-B14F-4D97-AF65-F5344CB8AC3E}">
        <p14:creationId xmlns:p14="http://schemas.microsoft.com/office/powerpoint/2010/main" val="21423163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10</a:t>
            </a:fld>
            <a:endParaRPr lang="fr-FR" noProof="0"/>
          </a:p>
        </p:txBody>
      </p:sp>
      <p:sp>
        <p:nvSpPr>
          <p:cNvPr id="4" name="Espace réservé du texte 3"/>
          <p:cNvSpPr>
            <a:spLocks noGrp="1"/>
          </p:cNvSpPr>
          <p:nvPr>
            <p:ph type="body" sz="quarter" idx="16"/>
          </p:nvPr>
        </p:nvSpPr>
        <p:spPr>
          <a:xfrm>
            <a:off x="841248" y="3585662"/>
            <a:ext cx="4357688" cy="2252574"/>
          </a:xfrm>
        </p:spPr>
        <p:txBody>
          <a:bodyPr anchor="ctr"/>
          <a:lstStyle/>
          <a:p>
            <a:pPr algn="ctr"/>
            <a:r>
              <a:rPr lang="fr-FR" sz="3200" dirty="0" err="1" smtClean="0"/>
              <a:t>NodeJS</a:t>
            </a:r>
            <a:endParaRPr lang="fr-FR" sz="3200" dirty="0" smtClean="0"/>
          </a:p>
          <a:p>
            <a:pPr algn="ctr"/>
            <a:r>
              <a:rPr lang="fr-FR" sz="3200" dirty="0" err="1" smtClean="0"/>
              <a:t>ExpressJS</a:t>
            </a:r>
            <a:endParaRPr lang="fr-FR" sz="3200" dirty="0" smtClean="0"/>
          </a:p>
          <a:p>
            <a:pPr algn="ctr"/>
            <a:r>
              <a:rPr lang="fr-FR" sz="3200" dirty="0" err="1" smtClean="0"/>
              <a:t>ReactJS</a:t>
            </a:r>
            <a:r>
              <a:rPr lang="fr-FR" sz="3200" dirty="0" smtClean="0"/>
              <a:t>/</a:t>
            </a:r>
            <a:r>
              <a:rPr lang="fr-FR" sz="3200" dirty="0" err="1" smtClean="0"/>
              <a:t>Redux</a:t>
            </a:r>
            <a:endParaRPr lang="fr-FR" sz="3200" dirty="0" smtClean="0"/>
          </a:p>
          <a:p>
            <a:pPr algn="ctr"/>
            <a:r>
              <a:rPr lang="fr-FR" sz="3200" dirty="0" err="1" smtClean="0"/>
              <a:t>MongoDB</a:t>
            </a:r>
            <a:endParaRPr lang="fr-FR" sz="3200" dirty="0" smtClean="0"/>
          </a:p>
          <a:p>
            <a:pPr algn="ctr"/>
            <a:r>
              <a:rPr lang="fr-FR" sz="3200" dirty="0" smtClean="0"/>
              <a:t>SASS</a:t>
            </a:r>
            <a:endParaRPr lang="fr-FR" sz="3200" dirty="0"/>
          </a:p>
        </p:txBody>
      </p:sp>
      <p:sp>
        <p:nvSpPr>
          <p:cNvPr id="5" name="Titre 4"/>
          <p:cNvSpPr>
            <a:spLocks noGrp="1"/>
          </p:cNvSpPr>
          <p:nvPr>
            <p:ph type="title"/>
          </p:nvPr>
        </p:nvSpPr>
        <p:spPr>
          <a:xfrm>
            <a:off x="841248" y="1863909"/>
            <a:ext cx="4357688" cy="1325563"/>
          </a:xfrm>
        </p:spPr>
        <p:txBody>
          <a:bodyPr>
            <a:normAutofit fontScale="90000"/>
          </a:bodyPr>
          <a:lstStyle/>
          <a:p>
            <a:r>
              <a:rPr lang="fr-FR" dirty="0" smtClean="0"/>
              <a:t>Choix des technologies</a:t>
            </a:r>
            <a:endParaRPr lang="fr-FR" dirty="0"/>
          </a:p>
        </p:txBody>
      </p:sp>
      <p:pic>
        <p:nvPicPr>
          <p:cNvPr id="9" name="Image 8"/>
          <p:cNvPicPr>
            <a:picLocks noChangeAspect="1"/>
          </p:cNvPicPr>
          <p:nvPr/>
        </p:nvPicPr>
        <p:blipFill rotWithShape="1">
          <a:blip r:embed="rId2">
            <a:extLst>
              <a:ext uri="{28A0092B-C50C-407E-A947-70E740481C1C}">
                <a14:useLocalDpi xmlns:a14="http://schemas.microsoft.com/office/drawing/2010/main" val="0"/>
              </a:ext>
            </a:extLst>
          </a:blip>
          <a:srcRect l="15461" t="11809" r="9747" b="8952"/>
          <a:stretch/>
        </p:blipFill>
        <p:spPr>
          <a:xfrm>
            <a:off x="5408023" y="679269"/>
            <a:ext cx="5129348" cy="5434148"/>
          </a:xfrm>
          <a:prstGeom prst="rect">
            <a:avLst/>
          </a:prstGeom>
          <a:solidFill>
            <a:schemeClr val="bg1">
              <a:alpha val="36000"/>
            </a:schemeClr>
          </a:solidFill>
        </p:spPr>
      </p:pic>
    </p:spTree>
    <p:extLst>
      <p:ext uri="{BB962C8B-B14F-4D97-AF65-F5344CB8AC3E}">
        <p14:creationId xmlns:p14="http://schemas.microsoft.com/office/powerpoint/2010/main" val="29590856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II.  Le </a:t>
            </a:r>
            <a:r>
              <a:rPr lang="fr-FR" dirty="0" err="1" smtClean="0"/>
              <a:t>backend</a:t>
            </a:r>
            <a:endParaRPr lang="fr-FR" dirty="0"/>
          </a:p>
        </p:txBody>
      </p:sp>
    </p:spTree>
    <p:extLst>
      <p:ext uri="{BB962C8B-B14F-4D97-AF65-F5344CB8AC3E}">
        <p14:creationId xmlns:p14="http://schemas.microsoft.com/office/powerpoint/2010/main" val="42382871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12</a:t>
            </a:fld>
            <a:endParaRPr lang="fr-FR" noProof="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t="11834" b="12852"/>
          <a:stretch/>
        </p:blipFill>
        <p:spPr>
          <a:xfrm>
            <a:off x="649648" y="1809749"/>
            <a:ext cx="5721073" cy="4308735"/>
          </a:xfrm>
        </p:spPr>
      </p:pic>
      <p:sp>
        <p:nvSpPr>
          <p:cNvPr id="5" name="Titre 4"/>
          <p:cNvSpPr>
            <a:spLocks noGrp="1"/>
          </p:cNvSpPr>
          <p:nvPr>
            <p:ph type="title"/>
          </p:nvPr>
        </p:nvSpPr>
        <p:spPr/>
        <p:txBody>
          <a:bodyPr/>
          <a:lstStyle/>
          <a:p>
            <a:r>
              <a:rPr lang="fr-FR" dirty="0" smtClean="0"/>
              <a:t>Model </a:t>
            </a:r>
            <a:r>
              <a:rPr lang="fr-FR" dirty="0" err="1" smtClean="0"/>
              <a:t>users</a:t>
            </a:r>
            <a:r>
              <a:rPr lang="fr-FR" dirty="0" smtClean="0"/>
              <a:t> </a:t>
            </a:r>
            <a:r>
              <a:rPr lang="fr-FR" dirty="0" err="1" smtClean="0"/>
              <a:t>MongoDB</a:t>
            </a:r>
            <a:r>
              <a:rPr lang="fr-FR" dirty="0" smtClean="0"/>
              <a:t> avec </a:t>
            </a:r>
            <a:r>
              <a:rPr lang="fr-FR" dirty="0" err="1" smtClean="0"/>
              <a:t>Mongoose</a:t>
            </a:r>
            <a:endParaRPr lang="fr-FR"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2709" y="1952625"/>
            <a:ext cx="5439108" cy="3457575"/>
          </a:xfrm>
          <a:prstGeom prst="rect">
            <a:avLst/>
          </a:prstGeom>
        </p:spPr>
      </p:pic>
    </p:spTree>
    <p:extLst>
      <p:ext uri="{BB962C8B-B14F-4D97-AF65-F5344CB8AC3E}">
        <p14:creationId xmlns:p14="http://schemas.microsoft.com/office/powerpoint/2010/main" val="9847086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13</a:t>
            </a:fld>
            <a:endParaRPr lang="fr-FR" noProof="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t="4064" b="4212"/>
          <a:stretch/>
        </p:blipFill>
        <p:spPr>
          <a:xfrm>
            <a:off x="561976" y="1855117"/>
            <a:ext cx="5191124" cy="4761484"/>
          </a:xfrm>
        </p:spPr>
      </p:pic>
      <p:sp>
        <p:nvSpPr>
          <p:cNvPr id="5" name="Titre 4"/>
          <p:cNvSpPr>
            <a:spLocks noGrp="1"/>
          </p:cNvSpPr>
          <p:nvPr>
            <p:ph type="title"/>
          </p:nvPr>
        </p:nvSpPr>
        <p:spPr/>
        <p:txBody>
          <a:bodyPr/>
          <a:lstStyle/>
          <a:p>
            <a:r>
              <a:rPr lang="fr-FR" dirty="0" smtClean="0"/>
              <a:t>Création d’utilisateur</a:t>
            </a:r>
            <a:endParaRPr lang="fr-FR"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1279" y="1978942"/>
            <a:ext cx="6119828" cy="3259808"/>
          </a:xfrm>
          <a:prstGeom prst="rect">
            <a:avLst/>
          </a:prstGeom>
        </p:spPr>
      </p:pic>
    </p:spTree>
    <p:extLst>
      <p:ext uri="{BB962C8B-B14F-4D97-AF65-F5344CB8AC3E}">
        <p14:creationId xmlns:p14="http://schemas.microsoft.com/office/powerpoint/2010/main" val="40107216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14</a:t>
            </a:fld>
            <a:endParaRPr lang="fr-FR" noProof="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l="5231" t="2753" r="5007" b="6103"/>
          <a:stretch/>
        </p:blipFill>
        <p:spPr>
          <a:xfrm>
            <a:off x="6352307" y="590549"/>
            <a:ext cx="5515843" cy="5600701"/>
          </a:xfrm>
        </p:spPr>
      </p:pic>
      <p:sp>
        <p:nvSpPr>
          <p:cNvPr id="5" name="Titre 4"/>
          <p:cNvSpPr>
            <a:spLocks noGrp="1"/>
          </p:cNvSpPr>
          <p:nvPr>
            <p:ph type="title"/>
          </p:nvPr>
        </p:nvSpPr>
        <p:spPr/>
        <p:txBody>
          <a:bodyPr/>
          <a:lstStyle/>
          <a:p>
            <a:r>
              <a:rPr lang="fr-FR" dirty="0" smtClean="0"/>
              <a:t>Gestion des erreurs</a:t>
            </a:r>
            <a:endParaRPr lang="fr-FR"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340" y="2279568"/>
            <a:ext cx="5888336" cy="3406857"/>
          </a:xfrm>
          <a:prstGeom prst="rect">
            <a:avLst/>
          </a:prstGeom>
        </p:spPr>
      </p:pic>
    </p:spTree>
    <p:extLst>
      <p:ext uri="{BB962C8B-B14F-4D97-AF65-F5344CB8AC3E}">
        <p14:creationId xmlns:p14="http://schemas.microsoft.com/office/powerpoint/2010/main" val="13583198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15</a:t>
            </a:fld>
            <a:endParaRPr lang="fr-FR" noProof="0"/>
          </a:p>
        </p:txBody>
      </p:sp>
      <p:sp>
        <p:nvSpPr>
          <p:cNvPr id="4" name="Titre 3"/>
          <p:cNvSpPr>
            <a:spLocks noGrp="1"/>
          </p:cNvSpPr>
          <p:nvPr>
            <p:ph type="title"/>
          </p:nvPr>
        </p:nvSpPr>
        <p:spPr/>
        <p:txBody>
          <a:bodyPr/>
          <a:lstStyle/>
          <a:p>
            <a:r>
              <a:rPr lang="fr-FR" dirty="0" smtClean="0"/>
              <a:t>Sécurité</a:t>
            </a:r>
            <a:endParaRPr lang="fr-FR" dirty="0"/>
          </a:p>
        </p:txBody>
      </p:sp>
      <p:sp>
        <p:nvSpPr>
          <p:cNvPr id="5" name="Espace réservé du texte 4"/>
          <p:cNvSpPr>
            <a:spLocks noGrp="1"/>
          </p:cNvSpPr>
          <p:nvPr>
            <p:ph type="body" sz="half" idx="2"/>
          </p:nvPr>
        </p:nvSpPr>
        <p:spPr/>
        <p:txBody>
          <a:bodyPr anchor="ctr"/>
          <a:lstStyle/>
          <a:p>
            <a:r>
              <a:rPr lang="fr-FR" sz="2800" dirty="0" err="1" smtClean="0"/>
              <a:t>Helmet</a:t>
            </a:r>
            <a:r>
              <a:rPr lang="fr-FR" sz="2800" dirty="0" smtClean="0"/>
              <a:t>:</a:t>
            </a:r>
          </a:p>
          <a:p>
            <a:r>
              <a:rPr lang="fr-FR" sz="1800" dirty="0" smtClean="0"/>
              <a:t>Protection contre les attaques XSS et CSP</a:t>
            </a:r>
          </a:p>
          <a:p>
            <a:r>
              <a:rPr lang="fr-FR" sz="2800" dirty="0" smtClean="0"/>
              <a:t>Cors:</a:t>
            </a:r>
          </a:p>
          <a:p>
            <a:r>
              <a:rPr lang="fr-FR" sz="1800" dirty="0"/>
              <a:t>R</a:t>
            </a:r>
            <a:r>
              <a:rPr lang="fr-FR" sz="1800" dirty="0" smtClean="0"/>
              <a:t>estreint </a:t>
            </a:r>
            <a:r>
              <a:rPr lang="fr-FR" sz="1800" dirty="0"/>
              <a:t>les requêtes provenant d'un domaine </a:t>
            </a:r>
            <a:r>
              <a:rPr lang="fr-FR" sz="1800" dirty="0" smtClean="0"/>
              <a:t>différent du serveur</a:t>
            </a:r>
          </a:p>
          <a:p>
            <a:r>
              <a:rPr lang="fr-FR" sz="2800" dirty="0" err="1" smtClean="0"/>
              <a:t>Lusca</a:t>
            </a:r>
            <a:r>
              <a:rPr lang="fr-FR" sz="2800" dirty="0" smtClean="0"/>
              <a:t>:</a:t>
            </a:r>
          </a:p>
          <a:p>
            <a:r>
              <a:rPr lang="fr-FR" sz="1800" dirty="0"/>
              <a:t>Protection contre les Attaques CSRF</a:t>
            </a:r>
            <a:endParaRPr lang="fr-FR" sz="1800" dirty="0"/>
          </a:p>
        </p:txBody>
      </p:sp>
      <p:pic>
        <p:nvPicPr>
          <p:cNvPr id="7" name="Espace réservé pour une image  6"/>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2011" t="-875" r="7896" b="258"/>
          <a:stretch/>
        </p:blipFill>
        <p:spPr>
          <a:xfrm>
            <a:off x="6524625" y="273309"/>
            <a:ext cx="4943475" cy="6210300"/>
          </a:xfrm>
        </p:spPr>
      </p:pic>
    </p:spTree>
    <p:extLst>
      <p:ext uri="{BB962C8B-B14F-4D97-AF65-F5344CB8AC3E}">
        <p14:creationId xmlns:p14="http://schemas.microsoft.com/office/powerpoint/2010/main" val="1599977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III.  Le </a:t>
            </a:r>
            <a:r>
              <a:rPr lang="fr-FR" dirty="0" err="1" smtClean="0"/>
              <a:t>frontend</a:t>
            </a:r>
            <a:endParaRPr lang="fr-FR" dirty="0"/>
          </a:p>
        </p:txBody>
      </p:sp>
    </p:spTree>
    <p:extLst>
      <p:ext uri="{BB962C8B-B14F-4D97-AF65-F5344CB8AC3E}">
        <p14:creationId xmlns:p14="http://schemas.microsoft.com/office/powerpoint/2010/main" val="2856327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17</a:t>
            </a:fld>
            <a:endParaRPr lang="fr-FR" noProof="0"/>
          </a:p>
        </p:txBody>
      </p:sp>
      <p:sp>
        <p:nvSpPr>
          <p:cNvPr id="4" name="Titre 3"/>
          <p:cNvSpPr>
            <a:spLocks noGrp="1"/>
          </p:cNvSpPr>
          <p:nvPr>
            <p:ph type="title"/>
          </p:nvPr>
        </p:nvSpPr>
        <p:spPr/>
        <p:txBody>
          <a:bodyPr/>
          <a:lstStyle/>
          <a:p>
            <a:r>
              <a:rPr lang="fr-FR" dirty="0" smtClean="0"/>
              <a:t>Charte Graphique</a:t>
            </a:r>
            <a:endParaRPr lang="fr-FR" dirty="0"/>
          </a:p>
        </p:txBody>
      </p:sp>
      <p:sp>
        <p:nvSpPr>
          <p:cNvPr id="5" name="Espace réservé du texte 4"/>
          <p:cNvSpPr>
            <a:spLocks noGrp="1"/>
          </p:cNvSpPr>
          <p:nvPr>
            <p:ph type="body" sz="half" idx="2"/>
          </p:nvPr>
        </p:nvSpPr>
        <p:spPr/>
        <p:txBody>
          <a:bodyPr anchor="ctr"/>
          <a:lstStyle/>
          <a:p>
            <a:r>
              <a:rPr lang="fr-FR" sz="2800" dirty="0" smtClean="0"/>
              <a:t>Couleur: </a:t>
            </a:r>
          </a:p>
          <a:p>
            <a:r>
              <a:rPr lang="fr-FR" dirty="0"/>
              <a:t>Un gris sobre, un bleu profond et un vert vibrant</a:t>
            </a:r>
            <a:r>
              <a:rPr lang="fr-FR" dirty="0" smtClean="0"/>
              <a:t>.</a:t>
            </a:r>
          </a:p>
          <a:p>
            <a:r>
              <a:rPr lang="fr-FR" sz="2800" dirty="0" smtClean="0"/>
              <a:t>Logo:</a:t>
            </a:r>
          </a:p>
          <a:p>
            <a:r>
              <a:rPr lang="fr-FR" dirty="0"/>
              <a:t>Il intègre le mot "UNITY" avec une diversité de couleurs et de formes, évoquant un monde digital, connecté et dynamique</a:t>
            </a:r>
            <a:r>
              <a:rPr lang="fr-FR" dirty="0" smtClean="0"/>
              <a:t>.</a:t>
            </a:r>
          </a:p>
          <a:p>
            <a:r>
              <a:rPr lang="fr-FR" sz="2800" dirty="0" smtClean="0"/>
              <a:t>Typographie :</a:t>
            </a:r>
          </a:p>
          <a:p>
            <a:r>
              <a:rPr lang="fr-FR" dirty="0"/>
              <a:t>Une police moderne et épurée a été choisie pour garantir une lisibilité optimale</a:t>
            </a:r>
            <a:endParaRPr lang="fr-FR" dirty="0"/>
          </a:p>
        </p:txBody>
      </p:sp>
      <p:pic>
        <p:nvPicPr>
          <p:cNvPr id="2050" name="Picture 2" descr="https://lh7-us.googleusercontent.com/je0yPFAU8HDXGObk8L0arxLS_5_rv_HVkSftHZx4UXe3KfE4t3IBlFUkzby7I6BKAZC2FdPT5Ckz3OUyRy2OU99aT_Lbaz5K0YwXrTSfDaHdqlM0pvkPumzxFpJBb_EHBmd0xFCHDfySzyuhhYmSAU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4124" y="838200"/>
            <a:ext cx="6707717" cy="5030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50502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18</a:t>
            </a:fld>
            <a:endParaRPr lang="fr-FR" noProof="0"/>
          </a:p>
        </p:txBody>
      </p:sp>
      <p:sp>
        <p:nvSpPr>
          <p:cNvPr id="5" name="Titre 4"/>
          <p:cNvSpPr>
            <a:spLocks noGrp="1"/>
          </p:cNvSpPr>
          <p:nvPr>
            <p:ph type="title"/>
          </p:nvPr>
        </p:nvSpPr>
        <p:spPr/>
        <p:txBody>
          <a:bodyPr/>
          <a:lstStyle/>
          <a:p>
            <a:r>
              <a:rPr lang="fr-FR" dirty="0" smtClean="0"/>
              <a:t>Maquettage mobile first</a:t>
            </a:r>
            <a:endParaRPr lang="fr-FR" dirty="0"/>
          </a:p>
        </p:txBody>
      </p:sp>
      <p:pic>
        <p:nvPicPr>
          <p:cNvPr id="3074" name="Picture 2" descr="https://lh7-us.googleusercontent.com/uYxe77r9_lQla2edKXZdmeDCbi_QCEUiGQjISDTK3bykvO8quVQ_0p3YK3LbQK56SCiUU_SdljrjaHfdRzdS9CWGcXkjYsv5-eC0vT_5pMljicD_PSZejOOTE54qBi5VQnpYMzQhj2jNE1N5LL9FVA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3876" y="544772"/>
            <a:ext cx="2638424" cy="571658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lh7-us.googleusercontent.com/mKNxbuwxlNhK5VJV9D_omFAhsToZzyd7lNa9A-gnsscMBrml0DyV3ustTyRI71CF0ECxw7vGUrRhun6lTsaH5s0H-Moxza6gtaMXBhmcFwnZsDNd0t6wqjAd5zK5TgGIfWpG1Vgj5Khhy2WnGZNCC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2456" y="1889383"/>
            <a:ext cx="5943600" cy="422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60202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19</a:t>
            </a:fld>
            <a:endParaRPr lang="fr-FR" noProof="0"/>
          </a:p>
        </p:txBody>
      </p:sp>
      <p:pic>
        <p:nvPicPr>
          <p:cNvPr id="6" name="Espace réservé du conten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59500" y="935411"/>
            <a:ext cx="3568337" cy="3429954"/>
          </a:xfrm>
        </p:spPr>
      </p:pic>
      <p:sp>
        <p:nvSpPr>
          <p:cNvPr id="5" name="Titre 4"/>
          <p:cNvSpPr>
            <a:spLocks noGrp="1"/>
          </p:cNvSpPr>
          <p:nvPr>
            <p:ph type="title"/>
          </p:nvPr>
        </p:nvSpPr>
        <p:spPr/>
        <p:txBody>
          <a:bodyPr/>
          <a:lstStyle/>
          <a:p>
            <a:r>
              <a:rPr lang="fr-FR" dirty="0" smtClean="0"/>
              <a:t>Media </a:t>
            </a:r>
            <a:r>
              <a:rPr lang="fr-FR" dirty="0" err="1" smtClean="0"/>
              <a:t>Queries</a:t>
            </a:r>
            <a:endParaRPr lang="fr-FR" dirty="0"/>
          </a:p>
        </p:txBody>
      </p:sp>
      <p:pic>
        <p:nvPicPr>
          <p:cNvPr id="7" name="Image 6"/>
          <p:cNvPicPr>
            <a:picLocks noChangeAspect="1"/>
          </p:cNvPicPr>
          <p:nvPr/>
        </p:nvPicPr>
        <p:blipFill rotWithShape="1">
          <a:blip r:embed="rId3">
            <a:extLst>
              <a:ext uri="{28A0092B-C50C-407E-A947-70E740481C1C}">
                <a14:useLocalDpi xmlns:a14="http://schemas.microsoft.com/office/drawing/2010/main" val="0"/>
              </a:ext>
            </a:extLst>
          </a:blip>
          <a:srcRect b="42457"/>
          <a:stretch/>
        </p:blipFill>
        <p:spPr>
          <a:xfrm>
            <a:off x="7392314" y="4495993"/>
            <a:ext cx="3702710" cy="1704510"/>
          </a:xfrm>
          <a:prstGeom prst="rect">
            <a:avLst/>
          </a:prstGeom>
        </p:spPr>
      </p:pic>
      <p:pic>
        <p:nvPicPr>
          <p:cNvPr id="8" name="Imag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3980" y="2005004"/>
            <a:ext cx="5639037" cy="4027884"/>
          </a:xfrm>
          <a:prstGeom prst="rect">
            <a:avLst/>
          </a:prstGeom>
        </p:spPr>
      </p:pic>
    </p:spTree>
    <p:extLst>
      <p:ext uri="{BB962C8B-B14F-4D97-AF65-F5344CB8AC3E}">
        <p14:creationId xmlns:p14="http://schemas.microsoft.com/office/powerpoint/2010/main" val="35315061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a:t>
            </a:fld>
            <a:endParaRPr lang="fr-FR" noProof="0"/>
          </a:p>
        </p:txBody>
      </p:sp>
      <p:sp>
        <p:nvSpPr>
          <p:cNvPr id="4" name="Titre 3"/>
          <p:cNvSpPr>
            <a:spLocks noGrp="1"/>
          </p:cNvSpPr>
          <p:nvPr>
            <p:ph type="title"/>
          </p:nvPr>
        </p:nvSpPr>
        <p:spPr/>
        <p:txBody>
          <a:bodyPr/>
          <a:lstStyle/>
          <a:p>
            <a:r>
              <a:rPr lang="fr-FR" dirty="0" smtClean="0"/>
              <a:t>Déroulement de la présentation</a:t>
            </a:r>
            <a:endParaRPr lang="fr-FR" dirty="0"/>
          </a:p>
        </p:txBody>
      </p:sp>
      <p:sp>
        <p:nvSpPr>
          <p:cNvPr id="5" name="ZoneTexte 4"/>
          <p:cNvSpPr txBox="1"/>
          <p:nvPr/>
        </p:nvSpPr>
        <p:spPr>
          <a:xfrm>
            <a:off x="1082183" y="1619795"/>
            <a:ext cx="9756866" cy="5078313"/>
          </a:xfrm>
          <a:prstGeom prst="rect">
            <a:avLst/>
          </a:prstGeom>
          <a:noFill/>
        </p:spPr>
        <p:txBody>
          <a:bodyPr wrap="square" rtlCol="0">
            <a:spAutoFit/>
          </a:bodyPr>
          <a:lstStyle/>
          <a:p>
            <a:pPr marL="285750" indent="-285750" algn="ctr">
              <a:buFontTx/>
              <a:buChar char="-"/>
            </a:pPr>
            <a:r>
              <a:rPr lang="fr-FR" sz="3600" b="1" dirty="0" smtClean="0">
                <a:solidFill>
                  <a:schemeClr val="bg1"/>
                </a:solidFill>
              </a:rPr>
              <a:t>Présentation générale</a:t>
            </a:r>
          </a:p>
          <a:p>
            <a:pPr marL="400050" indent="-400050" algn="ctr">
              <a:buFont typeface="+mj-lt"/>
              <a:buAutoNum type="romanUcPeriod"/>
            </a:pPr>
            <a:r>
              <a:rPr lang="fr-FR" sz="3600" b="1" dirty="0" smtClean="0">
                <a:solidFill>
                  <a:schemeClr val="bg1"/>
                </a:solidFill>
              </a:rPr>
              <a:t>Mise en place et prototypage</a:t>
            </a:r>
          </a:p>
          <a:p>
            <a:pPr marL="342900" indent="-342900" algn="ctr">
              <a:buFont typeface="+mj-lt"/>
              <a:buAutoNum type="romanUcPeriod"/>
            </a:pPr>
            <a:r>
              <a:rPr lang="fr-FR" sz="3600" b="1" dirty="0" smtClean="0">
                <a:solidFill>
                  <a:schemeClr val="bg1"/>
                </a:solidFill>
              </a:rPr>
              <a:t>Le back end </a:t>
            </a:r>
          </a:p>
          <a:p>
            <a:pPr marL="342900" indent="-342900" algn="ctr">
              <a:buFont typeface="+mj-lt"/>
              <a:buAutoNum type="romanUcPeriod"/>
            </a:pPr>
            <a:r>
              <a:rPr lang="fr-FR" sz="3600" b="1" dirty="0" smtClean="0">
                <a:solidFill>
                  <a:schemeClr val="bg1"/>
                </a:solidFill>
              </a:rPr>
              <a:t>Le Front end</a:t>
            </a:r>
          </a:p>
          <a:p>
            <a:pPr marL="342900" indent="-342900" algn="ctr">
              <a:buFont typeface="+mj-lt"/>
              <a:buAutoNum type="romanUcPeriod"/>
            </a:pPr>
            <a:r>
              <a:rPr lang="fr-FR" sz="3600" b="1" dirty="0" smtClean="0">
                <a:solidFill>
                  <a:schemeClr val="bg1"/>
                </a:solidFill>
              </a:rPr>
              <a:t>Le jeu d’</a:t>
            </a:r>
            <a:r>
              <a:rPr lang="fr-FR" sz="3600" b="1" dirty="0">
                <a:solidFill>
                  <a:schemeClr val="bg1"/>
                </a:solidFill>
              </a:rPr>
              <a:t>e</a:t>
            </a:r>
            <a:r>
              <a:rPr lang="fr-FR" sz="3600" b="1" dirty="0" smtClean="0">
                <a:solidFill>
                  <a:schemeClr val="bg1"/>
                </a:solidFill>
              </a:rPr>
              <a:t>ssai</a:t>
            </a:r>
          </a:p>
          <a:p>
            <a:pPr marL="342900" indent="-342900" algn="ctr">
              <a:buFont typeface="+mj-lt"/>
              <a:buAutoNum type="romanUcPeriod"/>
            </a:pPr>
            <a:r>
              <a:rPr lang="fr-FR" sz="3600" b="1" dirty="0" smtClean="0">
                <a:solidFill>
                  <a:schemeClr val="bg1"/>
                </a:solidFill>
              </a:rPr>
              <a:t>Processus de recherche de renseignements</a:t>
            </a:r>
          </a:p>
          <a:p>
            <a:pPr marL="342900" indent="-342900" algn="ctr">
              <a:buFont typeface="+mj-lt"/>
              <a:buAutoNum type="romanUcPeriod"/>
            </a:pPr>
            <a:r>
              <a:rPr lang="fr-FR" sz="3600" b="1" dirty="0" smtClean="0">
                <a:solidFill>
                  <a:schemeClr val="bg1"/>
                </a:solidFill>
              </a:rPr>
              <a:t>Problème rencontré</a:t>
            </a:r>
          </a:p>
          <a:p>
            <a:pPr marL="342900" indent="-342900" algn="ctr">
              <a:buFont typeface="+mj-lt"/>
              <a:buAutoNum type="romanUcPeriod"/>
            </a:pPr>
            <a:r>
              <a:rPr lang="fr-FR" sz="3600" b="1" dirty="0" smtClean="0">
                <a:solidFill>
                  <a:schemeClr val="bg1"/>
                </a:solidFill>
              </a:rPr>
              <a:t>Conclusion </a:t>
            </a:r>
          </a:p>
          <a:p>
            <a:pPr marL="342900" indent="-342900">
              <a:buFont typeface="+mj-lt"/>
              <a:buAutoNum type="romanUcPeriod"/>
            </a:pPr>
            <a:endParaRPr lang="fr-FR" dirty="0" smtClean="0"/>
          </a:p>
          <a:p>
            <a:pPr marL="400050" indent="-400050">
              <a:buFont typeface="+mj-lt"/>
              <a:buAutoNum type="romanUcPeriod"/>
            </a:pPr>
            <a:endParaRPr lang="fr-FR" dirty="0"/>
          </a:p>
        </p:txBody>
      </p:sp>
    </p:spTree>
    <p:extLst>
      <p:ext uri="{BB962C8B-B14F-4D97-AF65-F5344CB8AC3E}">
        <p14:creationId xmlns:p14="http://schemas.microsoft.com/office/powerpoint/2010/main" val="7994648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20</a:t>
            </a:fld>
            <a:endParaRPr lang="fr-FR" noProof="0"/>
          </a:p>
        </p:txBody>
      </p:sp>
      <p:pic>
        <p:nvPicPr>
          <p:cNvPr id="6" name="Espace réservé du conten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1094" y="2151019"/>
            <a:ext cx="7060369" cy="3473752"/>
          </a:xfrm>
        </p:spPr>
      </p:pic>
      <p:sp>
        <p:nvSpPr>
          <p:cNvPr id="5" name="Titre 4"/>
          <p:cNvSpPr>
            <a:spLocks noGrp="1"/>
          </p:cNvSpPr>
          <p:nvPr>
            <p:ph type="title"/>
          </p:nvPr>
        </p:nvSpPr>
        <p:spPr/>
        <p:txBody>
          <a:bodyPr/>
          <a:lstStyle/>
          <a:p>
            <a:r>
              <a:rPr lang="fr-FR" dirty="0" err="1" smtClean="0"/>
              <a:t>Récuperation</a:t>
            </a:r>
            <a:r>
              <a:rPr lang="fr-FR" dirty="0" smtClean="0"/>
              <a:t> du </a:t>
            </a:r>
            <a:r>
              <a:rPr lang="fr-FR" dirty="0" err="1" smtClean="0"/>
              <a:t>token</a:t>
            </a:r>
            <a:r>
              <a:rPr lang="fr-FR" dirty="0" smtClean="0"/>
              <a:t> CSRF</a:t>
            </a:r>
            <a:endParaRPr lang="fr-FR" dirty="0"/>
          </a:p>
        </p:txBody>
      </p:sp>
    </p:spTree>
    <p:extLst>
      <p:ext uri="{BB962C8B-B14F-4D97-AF65-F5344CB8AC3E}">
        <p14:creationId xmlns:p14="http://schemas.microsoft.com/office/powerpoint/2010/main" val="41528823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21</a:t>
            </a:fld>
            <a:endParaRPr lang="fr-FR" noProof="0"/>
          </a:p>
        </p:txBody>
      </p:sp>
      <p:pic>
        <p:nvPicPr>
          <p:cNvPr id="6" name="Espace réservé du conten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05536" y="1837180"/>
            <a:ext cx="3483223" cy="3046238"/>
          </a:xfrm>
        </p:spPr>
      </p:pic>
      <p:sp>
        <p:nvSpPr>
          <p:cNvPr id="5" name="Titre 4"/>
          <p:cNvSpPr>
            <a:spLocks noGrp="1"/>
          </p:cNvSpPr>
          <p:nvPr>
            <p:ph type="title"/>
          </p:nvPr>
        </p:nvSpPr>
        <p:spPr/>
        <p:txBody>
          <a:bodyPr/>
          <a:lstStyle/>
          <a:p>
            <a:r>
              <a:rPr lang="fr-FR" dirty="0" smtClean="0"/>
              <a:t>Formulaire d’inscription</a:t>
            </a:r>
            <a:endParaRPr lang="fr-FR"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8759" y="1553542"/>
            <a:ext cx="3155670" cy="3356486"/>
          </a:xfrm>
          <a:prstGeom prst="rect">
            <a:avLst/>
          </a:prstGeom>
        </p:spPr>
      </p:pic>
      <p:pic>
        <p:nvPicPr>
          <p:cNvPr id="8" name="Image 7"/>
          <p:cNvPicPr>
            <a:picLocks noChangeAspect="1"/>
          </p:cNvPicPr>
          <p:nvPr/>
        </p:nvPicPr>
        <p:blipFill rotWithShape="1">
          <a:blip r:embed="rId4">
            <a:extLst>
              <a:ext uri="{28A0092B-C50C-407E-A947-70E740481C1C}">
                <a14:useLocalDpi xmlns:a14="http://schemas.microsoft.com/office/drawing/2010/main" val="0"/>
              </a:ext>
            </a:extLst>
          </a:blip>
          <a:srcRect l="11231" b="20774"/>
          <a:stretch/>
        </p:blipFill>
        <p:spPr>
          <a:xfrm>
            <a:off x="8588759" y="4910983"/>
            <a:ext cx="3139449" cy="1677199"/>
          </a:xfrm>
          <a:prstGeom prst="rect">
            <a:avLst/>
          </a:prstGeom>
        </p:spPr>
      </p:pic>
      <p:pic>
        <p:nvPicPr>
          <p:cNvPr id="9" name="Image 8"/>
          <p:cNvPicPr>
            <a:picLocks noChangeAspect="1"/>
          </p:cNvPicPr>
          <p:nvPr/>
        </p:nvPicPr>
        <p:blipFill rotWithShape="1">
          <a:blip r:embed="rId5">
            <a:extLst>
              <a:ext uri="{28A0092B-C50C-407E-A947-70E740481C1C}">
                <a14:useLocalDpi xmlns:a14="http://schemas.microsoft.com/office/drawing/2010/main" val="0"/>
              </a:ext>
            </a:extLst>
          </a:blip>
          <a:srcRect r="46230" b="71201"/>
          <a:stretch/>
        </p:blipFill>
        <p:spPr>
          <a:xfrm>
            <a:off x="642625" y="1837180"/>
            <a:ext cx="1987348" cy="1768900"/>
          </a:xfrm>
          <a:prstGeom prst="rect">
            <a:avLst/>
          </a:prstGeom>
        </p:spPr>
      </p:pic>
      <p:pic>
        <p:nvPicPr>
          <p:cNvPr id="10" name="Image 9"/>
          <p:cNvPicPr>
            <a:picLocks noChangeAspect="1"/>
          </p:cNvPicPr>
          <p:nvPr/>
        </p:nvPicPr>
        <p:blipFill rotWithShape="1">
          <a:blip r:embed="rId5">
            <a:extLst>
              <a:ext uri="{28A0092B-C50C-407E-A947-70E740481C1C}">
                <a14:useLocalDpi xmlns:a14="http://schemas.microsoft.com/office/drawing/2010/main" val="0"/>
              </a:ext>
            </a:extLst>
          </a:blip>
          <a:srcRect t="30328" b="26712"/>
          <a:stretch/>
        </p:blipFill>
        <p:spPr>
          <a:xfrm>
            <a:off x="634770" y="3701573"/>
            <a:ext cx="3385363" cy="2416911"/>
          </a:xfrm>
          <a:prstGeom prst="rect">
            <a:avLst/>
          </a:prstGeom>
        </p:spPr>
      </p:pic>
      <p:pic>
        <p:nvPicPr>
          <p:cNvPr id="11" name="Image 10"/>
          <p:cNvPicPr>
            <a:picLocks noChangeAspect="1"/>
          </p:cNvPicPr>
          <p:nvPr/>
        </p:nvPicPr>
        <p:blipFill rotWithShape="1">
          <a:blip r:embed="rId5">
            <a:extLst>
              <a:ext uri="{28A0092B-C50C-407E-A947-70E740481C1C}">
                <a14:useLocalDpi xmlns:a14="http://schemas.microsoft.com/office/drawing/2010/main" val="0"/>
              </a:ext>
            </a:extLst>
          </a:blip>
          <a:srcRect t="79384" r="52592" b="2893"/>
          <a:stretch/>
        </p:blipFill>
        <p:spPr>
          <a:xfrm>
            <a:off x="4069063" y="5029911"/>
            <a:ext cx="1752216" cy="1088573"/>
          </a:xfrm>
          <a:prstGeom prst="rect">
            <a:avLst/>
          </a:prstGeom>
        </p:spPr>
      </p:pic>
    </p:spTree>
    <p:extLst>
      <p:ext uri="{BB962C8B-B14F-4D97-AF65-F5344CB8AC3E}">
        <p14:creationId xmlns:p14="http://schemas.microsoft.com/office/powerpoint/2010/main" val="38459306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22</a:t>
            </a:fld>
            <a:endParaRPr lang="fr-FR" noProof="0"/>
          </a:p>
        </p:txBody>
      </p:sp>
      <p:pic>
        <p:nvPicPr>
          <p:cNvPr id="12" name="Espace réservé du contenu 1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1571" y="2117178"/>
            <a:ext cx="3770431" cy="791726"/>
          </a:xfrm>
        </p:spPr>
      </p:pic>
      <p:sp>
        <p:nvSpPr>
          <p:cNvPr id="5" name="Titre 4"/>
          <p:cNvSpPr>
            <a:spLocks noGrp="1"/>
          </p:cNvSpPr>
          <p:nvPr>
            <p:ph type="title"/>
          </p:nvPr>
        </p:nvSpPr>
        <p:spPr>
          <a:xfrm>
            <a:off x="428897" y="129994"/>
            <a:ext cx="10515600" cy="1325563"/>
          </a:xfrm>
        </p:spPr>
        <p:txBody>
          <a:bodyPr/>
          <a:lstStyle/>
          <a:p>
            <a:r>
              <a:rPr lang="fr-FR" dirty="0" smtClean="0"/>
              <a:t>Logique et sécurité du formulaire</a:t>
            </a:r>
            <a:endParaRPr lang="fr-FR" dirty="0"/>
          </a:p>
        </p:txBody>
      </p:sp>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571" y="3204764"/>
            <a:ext cx="4125956" cy="2783645"/>
          </a:xfrm>
          <a:prstGeom prst="rect">
            <a:avLst/>
          </a:prstGeom>
        </p:spPr>
      </p:pic>
      <p:pic>
        <p:nvPicPr>
          <p:cNvPr id="14" name="Imag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116" y="1267019"/>
            <a:ext cx="3502907" cy="2896730"/>
          </a:xfrm>
          <a:prstGeom prst="rect">
            <a:avLst/>
          </a:prstGeom>
        </p:spPr>
      </p:pic>
      <p:pic>
        <p:nvPicPr>
          <p:cNvPr id="15" name="Imag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66558" y="4163749"/>
            <a:ext cx="4258825" cy="2442012"/>
          </a:xfrm>
          <a:prstGeom prst="rect">
            <a:avLst/>
          </a:prstGeom>
        </p:spPr>
      </p:pic>
    </p:spTree>
    <p:extLst>
      <p:ext uri="{BB962C8B-B14F-4D97-AF65-F5344CB8AC3E}">
        <p14:creationId xmlns:p14="http://schemas.microsoft.com/office/powerpoint/2010/main" val="30039728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IV.  Le jeu d’essai</a:t>
            </a:r>
            <a:endParaRPr lang="fr-FR" dirty="0"/>
          </a:p>
        </p:txBody>
      </p:sp>
    </p:spTree>
    <p:extLst>
      <p:ext uri="{BB962C8B-B14F-4D97-AF65-F5344CB8AC3E}">
        <p14:creationId xmlns:p14="http://schemas.microsoft.com/office/powerpoint/2010/main" val="7608306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24</a:t>
            </a:fld>
            <a:endParaRPr lang="fr-FR" noProof="0"/>
          </a:p>
        </p:txBody>
      </p:sp>
      <p:sp>
        <p:nvSpPr>
          <p:cNvPr id="4" name="Espace réservé du texte 3"/>
          <p:cNvSpPr>
            <a:spLocks noGrp="1"/>
          </p:cNvSpPr>
          <p:nvPr>
            <p:ph type="body" sz="quarter" idx="16"/>
          </p:nvPr>
        </p:nvSpPr>
        <p:spPr>
          <a:xfrm>
            <a:off x="8571963" y="3359239"/>
            <a:ext cx="2596896" cy="2252574"/>
          </a:xfrm>
        </p:spPr>
        <p:txBody>
          <a:bodyPr anchor="ctr"/>
          <a:lstStyle/>
          <a:p>
            <a:pPr algn="ctr"/>
            <a:r>
              <a:rPr lang="fr-FR" dirty="0" smtClean="0"/>
              <a:t>Test effectués avec </a:t>
            </a:r>
            <a:r>
              <a:rPr lang="fr-FR" dirty="0" err="1" smtClean="0"/>
              <a:t>postman</a:t>
            </a:r>
            <a:endParaRPr lang="fr-FR" dirty="0"/>
          </a:p>
        </p:txBody>
      </p:sp>
      <p:sp>
        <p:nvSpPr>
          <p:cNvPr id="5" name="Titre 4"/>
          <p:cNvSpPr>
            <a:spLocks noGrp="1"/>
          </p:cNvSpPr>
          <p:nvPr>
            <p:ph type="title"/>
          </p:nvPr>
        </p:nvSpPr>
        <p:spPr>
          <a:xfrm>
            <a:off x="8558848" y="1729199"/>
            <a:ext cx="2669859" cy="1325563"/>
          </a:xfrm>
        </p:spPr>
        <p:txBody>
          <a:bodyPr>
            <a:normAutofit fontScale="90000"/>
          </a:bodyPr>
          <a:lstStyle/>
          <a:p>
            <a:r>
              <a:rPr lang="fr-FR" dirty="0" smtClean="0"/>
              <a:t>Test fonctionnel</a:t>
            </a:r>
            <a:endParaRPr lang="fr-FR" dirty="0"/>
          </a:p>
        </p:txBody>
      </p:sp>
      <p:graphicFrame>
        <p:nvGraphicFramePr>
          <p:cNvPr id="7" name="Espace réservé du tableau 6"/>
          <p:cNvGraphicFramePr>
            <a:graphicFrameLocks noGrp="1"/>
          </p:cNvGraphicFramePr>
          <p:nvPr>
            <p:ph type="tbl" sz="quarter" idx="17"/>
            <p:extLst>
              <p:ext uri="{D42A27DB-BD31-4B8C-83A1-F6EECF244321}">
                <p14:modId xmlns:p14="http://schemas.microsoft.com/office/powerpoint/2010/main" val="3495832673"/>
              </p:ext>
            </p:extLst>
          </p:nvPr>
        </p:nvGraphicFramePr>
        <p:xfrm>
          <a:off x="212650" y="1889646"/>
          <a:ext cx="8048626" cy="2595880"/>
        </p:xfrm>
        <a:graphic>
          <a:graphicData uri="http://schemas.openxmlformats.org/drawingml/2006/table">
            <a:tbl>
              <a:tblPr firstRow="1" bandRow="1">
                <a:tableStyleId>{21E4AEA4-8DFA-4A89-87EB-49C32662AFE0}</a:tableStyleId>
              </a:tblPr>
              <a:tblGrid>
                <a:gridCol w="1514477">
                  <a:extLst>
                    <a:ext uri="{9D8B030D-6E8A-4147-A177-3AD203B41FA5}">
                      <a16:colId xmlns:a16="http://schemas.microsoft.com/office/drawing/2014/main" val="1898705128"/>
                    </a:ext>
                  </a:extLst>
                </a:gridCol>
                <a:gridCol w="1104900">
                  <a:extLst>
                    <a:ext uri="{9D8B030D-6E8A-4147-A177-3AD203B41FA5}">
                      <a16:colId xmlns:a16="http://schemas.microsoft.com/office/drawing/2014/main" val="1609767163"/>
                    </a:ext>
                  </a:extLst>
                </a:gridCol>
                <a:gridCol w="4555452">
                  <a:extLst>
                    <a:ext uri="{9D8B030D-6E8A-4147-A177-3AD203B41FA5}">
                      <a16:colId xmlns:a16="http://schemas.microsoft.com/office/drawing/2014/main" val="298429541"/>
                    </a:ext>
                  </a:extLst>
                </a:gridCol>
                <a:gridCol w="873797">
                  <a:extLst>
                    <a:ext uri="{9D8B030D-6E8A-4147-A177-3AD203B41FA5}">
                      <a16:colId xmlns:a16="http://schemas.microsoft.com/office/drawing/2014/main" val="3220158172"/>
                    </a:ext>
                  </a:extLst>
                </a:gridCol>
              </a:tblGrid>
              <a:tr h="370840">
                <a:tc>
                  <a:txBody>
                    <a:bodyPr/>
                    <a:lstStyle/>
                    <a:p>
                      <a:r>
                        <a:rPr lang="fr-FR" dirty="0" smtClean="0"/>
                        <a:t>Nom</a:t>
                      </a:r>
                      <a:endParaRPr lang="fr-FR" dirty="0"/>
                    </a:p>
                  </a:txBody>
                  <a:tcPr/>
                </a:tc>
                <a:tc>
                  <a:txBody>
                    <a:bodyPr/>
                    <a:lstStyle/>
                    <a:p>
                      <a:r>
                        <a:rPr lang="fr-FR" dirty="0" smtClean="0"/>
                        <a:t>Méthode</a:t>
                      </a:r>
                      <a:endParaRPr lang="fr-FR" dirty="0"/>
                    </a:p>
                  </a:txBody>
                  <a:tcPr/>
                </a:tc>
                <a:tc>
                  <a:txBody>
                    <a:bodyPr/>
                    <a:lstStyle/>
                    <a:p>
                      <a:r>
                        <a:rPr lang="fr-FR" dirty="0" smtClean="0"/>
                        <a:t>URL</a:t>
                      </a:r>
                      <a:endParaRPr lang="fr-FR" dirty="0"/>
                    </a:p>
                  </a:txBody>
                  <a:tcPr/>
                </a:tc>
                <a:tc>
                  <a:txBody>
                    <a:bodyPr/>
                    <a:lstStyle/>
                    <a:p>
                      <a:r>
                        <a:rPr lang="fr-FR" dirty="0" smtClean="0"/>
                        <a:t>Test</a:t>
                      </a:r>
                      <a:endParaRPr lang="fr-FR" dirty="0"/>
                    </a:p>
                  </a:txBody>
                  <a:tcPr/>
                </a:tc>
                <a:extLst>
                  <a:ext uri="{0D108BD9-81ED-4DB2-BD59-A6C34878D82A}">
                    <a16:rowId xmlns:a16="http://schemas.microsoft.com/office/drawing/2014/main" val="687249601"/>
                  </a:ext>
                </a:extLst>
              </a:tr>
              <a:tr h="370840">
                <a:tc>
                  <a:txBody>
                    <a:bodyPr/>
                    <a:lstStyle/>
                    <a:p>
                      <a:pPr algn="ctr"/>
                      <a:r>
                        <a:rPr lang="fr-FR" sz="1800" kern="1200" dirty="0" err="1" smtClean="0">
                          <a:effectLst/>
                        </a:rPr>
                        <a:t>get</a:t>
                      </a:r>
                      <a:r>
                        <a:rPr lang="fr-FR" sz="1800" kern="1200" dirty="0" smtClean="0">
                          <a:effectLst/>
                        </a:rPr>
                        <a:t> all user</a:t>
                      </a:r>
                      <a:endParaRPr lang="fr-FR" dirty="0"/>
                    </a:p>
                  </a:txBody>
                  <a:tcPr anchor="ctr"/>
                </a:tc>
                <a:tc>
                  <a:txBody>
                    <a:bodyPr/>
                    <a:lstStyle/>
                    <a:p>
                      <a:pPr algn="ctr"/>
                      <a:r>
                        <a:rPr lang="fr-FR" dirty="0" smtClean="0"/>
                        <a:t>GET</a:t>
                      </a:r>
                      <a:endParaRPr lang="fr-FR" dirty="0"/>
                    </a:p>
                  </a:txBody>
                  <a:tcPr anchor="ctr"/>
                </a:tc>
                <a:tc>
                  <a:txBody>
                    <a:bodyPr/>
                    <a:lstStyle/>
                    <a:p>
                      <a:r>
                        <a:rPr lang="fr-FR" dirty="0" smtClean="0"/>
                        <a:t>http://localhost:5000/api/user/</a:t>
                      </a:r>
                      <a:endParaRPr lang="fr-FR" dirty="0"/>
                    </a:p>
                  </a:txBody>
                  <a:tcPr/>
                </a:tc>
                <a:tc>
                  <a:txBody>
                    <a:bodyPr/>
                    <a:lstStyle/>
                    <a:p>
                      <a:pPr algn="ctr"/>
                      <a:r>
                        <a:rPr lang="fr-FR" dirty="0" smtClean="0"/>
                        <a:t> Validé</a:t>
                      </a:r>
                      <a:endParaRPr lang="fr-FR" dirty="0"/>
                    </a:p>
                  </a:txBody>
                  <a:tcPr anchor="ctr">
                    <a:solidFill>
                      <a:schemeClr val="tx2"/>
                    </a:solidFill>
                  </a:tcPr>
                </a:tc>
                <a:extLst>
                  <a:ext uri="{0D108BD9-81ED-4DB2-BD59-A6C34878D82A}">
                    <a16:rowId xmlns:a16="http://schemas.microsoft.com/office/drawing/2014/main" val="3991846184"/>
                  </a:ext>
                </a:extLst>
              </a:tr>
              <a:tr h="370840">
                <a:tc>
                  <a:txBody>
                    <a:bodyPr/>
                    <a:lstStyle/>
                    <a:p>
                      <a:pPr algn="ctr"/>
                      <a:r>
                        <a:rPr lang="fr-FR" sz="1800" b="0" i="0" kern="1200" dirty="0" err="1" smtClean="0">
                          <a:solidFill>
                            <a:schemeClr val="dk1"/>
                          </a:solidFill>
                          <a:effectLst/>
                          <a:latin typeface="+mn-lt"/>
                          <a:ea typeface="+mn-ea"/>
                          <a:cs typeface="+mn-cs"/>
                        </a:rPr>
                        <a:t>Delete</a:t>
                      </a:r>
                      <a:r>
                        <a:rPr lang="fr-FR" sz="1800" b="0" i="0" kern="1200" dirty="0" smtClean="0">
                          <a:solidFill>
                            <a:schemeClr val="dk1"/>
                          </a:solidFill>
                          <a:effectLst/>
                          <a:latin typeface="+mn-lt"/>
                          <a:ea typeface="+mn-ea"/>
                          <a:cs typeface="+mn-cs"/>
                        </a:rPr>
                        <a:t> User</a:t>
                      </a:r>
                      <a:endParaRPr lang="fr-FR" b="0" dirty="0"/>
                    </a:p>
                  </a:txBody>
                  <a:tcPr anchor="ctr"/>
                </a:tc>
                <a:tc>
                  <a:txBody>
                    <a:bodyPr/>
                    <a:lstStyle/>
                    <a:p>
                      <a:pPr algn="ctr"/>
                      <a:r>
                        <a:rPr lang="fr-FR" b="0" dirty="0" smtClean="0"/>
                        <a:t>DELETE</a:t>
                      </a:r>
                      <a:endParaRPr lang="fr-FR" b="0" dirty="0"/>
                    </a:p>
                  </a:txBody>
                  <a:tcPr anchor="ctr"/>
                </a:tc>
                <a:tc>
                  <a:txBody>
                    <a:bodyPr/>
                    <a:lstStyle/>
                    <a:p>
                      <a:r>
                        <a:rPr lang="fr-FR" dirty="0" smtClean="0"/>
                        <a:t>http://localhost:5000/api/user/:id</a:t>
                      </a:r>
                      <a:endParaRPr lang="fr-FR"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smtClean="0"/>
                        <a:t> Validé</a:t>
                      </a:r>
                    </a:p>
                  </a:txBody>
                  <a:tcPr anchor="ctr">
                    <a:solidFill>
                      <a:schemeClr val="tx2"/>
                    </a:solidFill>
                  </a:tcPr>
                </a:tc>
                <a:extLst>
                  <a:ext uri="{0D108BD9-81ED-4DB2-BD59-A6C34878D82A}">
                    <a16:rowId xmlns:a16="http://schemas.microsoft.com/office/drawing/2014/main" val="2987479046"/>
                  </a:ext>
                </a:extLst>
              </a:tr>
              <a:tr h="370840">
                <a:tc>
                  <a:txBody>
                    <a:bodyPr/>
                    <a:lstStyle/>
                    <a:p>
                      <a:pPr algn="ctr"/>
                      <a:r>
                        <a:rPr lang="fr-FR" sz="1800" b="0" i="0" kern="1200" dirty="0" err="1" smtClean="0">
                          <a:solidFill>
                            <a:schemeClr val="dk1"/>
                          </a:solidFill>
                          <a:effectLst/>
                          <a:latin typeface="+mn-lt"/>
                          <a:ea typeface="+mn-ea"/>
                          <a:cs typeface="+mn-cs"/>
                        </a:rPr>
                        <a:t>userInfo</a:t>
                      </a:r>
                      <a:endParaRPr lang="fr-FR" b="0" dirty="0"/>
                    </a:p>
                  </a:txBody>
                  <a:tcPr anchor="ctr"/>
                </a:tc>
                <a:tc>
                  <a:txBody>
                    <a:bodyPr/>
                    <a:lstStyle/>
                    <a:p>
                      <a:pPr algn="ctr"/>
                      <a:r>
                        <a:rPr lang="fr-FR" dirty="0" smtClean="0"/>
                        <a:t>GET</a:t>
                      </a:r>
                      <a:endParaRPr lang="fr-FR" dirty="0"/>
                    </a:p>
                  </a:txBody>
                  <a:tcPr anchor="ctr"/>
                </a:tc>
                <a:tc>
                  <a:txBody>
                    <a:bodyPr/>
                    <a:lstStyle/>
                    <a:p>
                      <a:r>
                        <a:rPr lang="fr-FR" dirty="0" smtClean="0"/>
                        <a:t>http://localhost:5000/api/user/:id</a:t>
                      </a:r>
                      <a:endParaRPr lang="fr-FR"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smtClean="0"/>
                        <a:t> Validé</a:t>
                      </a:r>
                    </a:p>
                  </a:txBody>
                  <a:tcPr anchor="ctr">
                    <a:solidFill>
                      <a:schemeClr val="tx2"/>
                    </a:solidFill>
                  </a:tcPr>
                </a:tc>
                <a:extLst>
                  <a:ext uri="{0D108BD9-81ED-4DB2-BD59-A6C34878D82A}">
                    <a16:rowId xmlns:a16="http://schemas.microsoft.com/office/drawing/2014/main" val="3919106287"/>
                  </a:ext>
                </a:extLst>
              </a:tr>
              <a:tr h="370840">
                <a:tc>
                  <a:txBody>
                    <a:bodyPr/>
                    <a:lstStyle/>
                    <a:p>
                      <a:pPr algn="ctr"/>
                      <a:r>
                        <a:rPr lang="fr-FR" dirty="0" err="1" smtClean="0"/>
                        <a:t>followuser</a:t>
                      </a:r>
                      <a:endParaRPr lang="fr-FR" dirty="0"/>
                    </a:p>
                  </a:txBody>
                  <a:tcPr anchor="ctr"/>
                </a:tc>
                <a:tc>
                  <a:txBody>
                    <a:bodyPr/>
                    <a:lstStyle/>
                    <a:p>
                      <a:pPr algn="ctr"/>
                      <a:r>
                        <a:rPr lang="fr-FR" dirty="0" smtClean="0"/>
                        <a:t>PATCH</a:t>
                      </a:r>
                      <a:endParaRPr lang="fr-FR" dirty="0"/>
                    </a:p>
                  </a:txBody>
                  <a:tcPr anchor="ctr"/>
                </a:tc>
                <a:tc>
                  <a:txBody>
                    <a:bodyPr/>
                    <a:lstStyle/>
                    <a:p>
                      <a:r>
                        <a:rPr lang="fr-FR" dirty="0" smtClean="0"/>
                        <a:t>http://localhost:5000/api/user/follow/:id</a:t>
                      </a:r>
                      <a:endParaRPr lang="fr-FR"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smtClean="0"/>
                        <a:t> Validé</a:t>
                      </a:r>
                    </a:p>
                  </a:txBody>
                  <a:tcPr anchor="ctr">
                    <a:solidFill>
                      <a:schemeClr val="tx2"/>
                    </a:solidFill>
                  </a:tcPr>
                </a:tc>
                <a:extLst>
                  <a:ext uri="{0D108BD9-81ED-4DB2-BD59-A6C34878D82A}">
                    <a16:rowId xmlns:a16="http://schemas.microsoft.com/office/drawing/2014/main" val="1326521767"/>
                  </a:ext>
                </a:extLst>
              </a:tr>
              <a:tr h="370840">
                <a:tc>
                  <a:txBody>
                    <a:bodyPr/>
                    <a:lstStyle/>
                    <a:p>
                      <a:pPr algn="ctr"/>
                      <a:r>
                        <a:rPr lang="fr-FR" dirty="0" err="1" smtClean="0"/>
                        <a:t>unfollow</a:t>
                      </a:r>
                      <a:r>
                        <a:rPr lang="fr-FR" dirty="0" smtClean="0"/>
                        <a:t> user</a:t>
                      </a:r>
                      <a:endParaRPr lang="fr-FR" dirty="0"/>
                    </a:p>
                  </a:txBody>
                  <a:tcPr anchor="ctr"/>
                </a:tc>
                <a:tc>
                  <a:txBody>
                    <a:bodyPr/>
                    <a:lstStyle/>
                    <a:p>
                      <a:pPr algn="ctr"/>
                      <a:r>
                        <a:rPr lang="fr-FR" dirty="0" smtClean="0"/>
                        <a:t>PATCH</a:t>
                      </a:r>
                      <a:endParaRPr lang="fr-FR" dirty="0"/>
                    </a:p>
                  </a:txBody>
                  <a:tcPr anchor="ctr"/>
                </a:tc>
                <a:tc>
                  <a:txBody>
                    <a:bodyPr/>
                    <a:lstStyle/>
                    <a:p>
                      <a:r>
                        <a:rPr lang="fr-FR" dirty="0" smtClean="0"/>
                        <a:t>http://localhost:5000/api/user/unfollow/:id</a:t>
                      </a:r>
                      <a:endParaRPr lang="fr-FR"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smtClean="0"/>
                        <a:t> Validé</a:t>
                      </a:r>
                    </a:p>
                  </a:txBody>
                  <a:tcPr anchor="ctr">
                    <a:solidFill>
                      <a:schemeClr val="tx2"/>
                    </a:solidFill>
                  </a:tcPr>
                </a:tc>
                <a:extLst>
                  <a:ext uri="{0D108BD9-81ED-4DB2-BD59-A6C34878D82A}">
                    <a16:rowId xmlns:a16="http://schemas.microsoft.com/office/drawing/2014/main" val="1972988397"/>
                  </a:ext>
                </a:extLst>
              </a:tr>
              <a:tr h="370840">
                <a:tc>
                  <a:txBody>
                    <a:bodyPr/>
                    <a:lstStyle/>
                    <a:p>
                      <a:pPr algn="ctr"/>
                      <a:r>
                        <a:rPr lang="fr-FR" sz="1800" b="0" i="0" kern="1200" dirty="0" smtClean="0">
                          <a:solidFill>
                            <a:schemeClr val="dk1"/>
                          </a:solidFill>
                          <a:effectLst/>
                          <a:latin typeface="+mn-lt"/>
                          <a:ea typeface="+mn-ea"/>
                          <a:cs typeface="+mn-cs"/>
                        </a:rPr>
                        <a:t>update user</a:t>
                      </a:r>
                      <a:endParaRPr lang="fr-FR" b="0" dirty="0"/>
                    </a:p>
                  </a:txBody>
                  <a:tcPr anchor="ctr"/>
                </a:tc>
                <a:tc>
                  <a:txBody>
                    <a:bodyPr/>
                    <a:lstStyle/>
                    <a:p>
                      <a:pPr algn="ctr"/>
                      <a:r>
                        <a:rPr lang="fr-FR" dirty="0" smtClean="0"/>
                        <a:t>PUT</a:t>
                      </a:r>
                      <a:endParaRPr lang="fr-FR" dirty="0"/>
                    </a:p>
                  </a:txBody>
                  <a:tcPr anchor="ctr"/>
                </a:tc>
                <a:tc>
                  <a:txBody>
                    <a:bodyPr/>
                    <a:lstStyle/>
                    <a:p>
                      <a:r>
                        <a:rPr lang="fr-FR" dirty="0" smtClean="0"/>
                        <a:t>http://localhost:5000/api/user/:id</a:t>
                      </a:r>
                      <a:endParaRPr lang="fr-FR"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smtClean="0"/>
                        <a:t> Validé</a:t>
                      </a:r>
                    </a:p>
                  </a:txBody>
                  <a:tcPr anchor="ctr">
                    <a:solidFill>
                      <a:schemeClr val="tx2"/>
                    </a:solidFill>
                  </a:tcPr>
                </a:tc>
                <a:extLst>
                  <a:ext uri="{0D108BD9-81ED-4DB2-BD59-A6C34878D82A}">
                    <a16:rowId xmlns:a16="http://schemas.microsoft.com/office/drawing/2014/main" val="2944828556"/>
                  </a:ext>
                </a:extLst>
              </a:tr>
            </a:tbl>
          </a:graphicData>
        </a:graphic>
      </p:graphicFrame>
    </p:spTree>
    <p:extLst>
      <p:ext uri="{BB962C8B-B14F-4D97-AF65-F5344CB8AC3E}">
        <p14:creationId xmlns:p14="http://schemas.microsoft.com/office/powerpoint/2010/main" val="34388138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25</a:t>
            </a:fld>
            <a:endParaRPr lang="fr-FR" noProof="0"/>
          </a:p>
        </p:txBody>
      </p:sp>
      <p:pic>
        <p:nvPicPr>
          <p:cNvPr id="6" name="Espace réservé du conten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9201" y="2476227"/>
            <a:ext cx="4762041" cy="1315615"/>
          </a:xfrm>
        </p:spPr>
      </p:pic>
      <p:sp>
        <p:nvSpPr>
          <p:cNvPr id="5" name="Titre 4"/>
          <p:cNvSpPr>
            <a:spLocks noGrp="1"/>
          </p:cNvSpPr>
          <p:nvPr>
            <p:ph type="title"/>
          </p:nvPr>
        </p:nvSpPr>
        <p:spPr/>
        <p:txBody>
          <a:bodyPr/>
          <a:lstStyle/>
          <a:p>
            <a:r>
              <a:rPr lang="fr-FR" dirty="0" smtClean="0"/>
              <a:t>Tests unitaires</a:t>
            </a:r>
            <a:endParaRPr lang="fr-FR"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957" y="3957041"/>
            <a:ext cx="5441493" cy="1538783"/>
          </a:xfrm>
          <a:prstGeom prst="rect">
            <a:avLst/>
          </a:prstGeom>
        </p:spPr>
      </p:pic>
      <p:pic>
        <p:nvPicPr>
          <p:cNvPr id="8" name="Imag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0721" y="1352551"/>
            <a:ext cx="5406687" cy="1657678"/>
          </a:xfrm>
          <a:prstGeom prst="rect">
            <a:avLst/>
          </a:prstGeom>
        </p:spPr>
      </p:pic>
      <p:pic>
        <p:nvPicPr>
          <p:cNvPr id="9" name="Imag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3658" y="3169767"/>
            <a:ext cx="6038227" cy="1442423"/>
          </a:xfrm>
          <a:prstGeom prst="rect">
            <a:avLst/>
          </a:prstGeom>
        </p:spPr>
      </p:pic>
      <p:pic>
        <p:nvPicPr>
          <p:cNvPr id="10" name="Imag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7010" y="4771727"/>
            <a:ext cx="5571522" cy="1448194"/>
          </a:xfrm>
          <a:prstGeom prst="rect">
            <a:avLst/>
          </a:prstGeom>
        </p:spPr>
      </p:pic>
    </p:spTree>
    <p:extLst>
      <p:ext uri="{BB962C8B-B14F-4D97-AF65-F5344CB8AC3E}">
        <p14:creationId xmlns:p14="http://schemas.microsoft.com/office/powerpoint/2010/main" val="4365153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V.  Processus de recherche d’information</a:t>
            </a:r>
            <a:endParaRPr lang="fr-FR" dirty="0"/>
          </a:p>
        </p:txBody>
      </p:sp>
    </p:spTree>
    <p:extLst>
      <p:ext uri="{BB962C8B-B14F-4D97-AF65-F5344CB8AC3E}">
        <p14:creationId xmlns:p14="http://schemas.microsoft.com/office/powerpoint/2010/main" val="8064633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Processus</a:t>
            </a:r>
            <a:endParaRPr lang="fr-FR" dirty="0"/>
          </a:p>
        </p:txBody>
      </p:sp>
      <p:sp>
        <p:nvSpPr>
          <p:cNvPr id="3" name="Espace réservé du numéro de diapositive 2"/>
          <p:cNvSpPr>
            <a:spLocks noGrp="1"/>
          </p:cNvSpPr>
          <p:nvPr>
            <p:ph type="sldNum" sz="quarter" idx="10"/>
          </p:nvPr>
        </p:nvSpPr>
        <p:spPr/>
        <p:txBody>
          <a:bodyPr/>
          <a:lstStyle/>
          <a:p>
            <a:pPr rtl="0"/>
            <a:fld id="{D495E168-DA5E-4888-8D8A-92B118324C14}" type="slidenum">
              <a:rPr lang="fr-FR" noProof="0" smtClean="0"/>
              <a:pPr rtl="0"/>
              <a:t>27</a:t>
            </a:fld>
            <a:endParaRPr lang="fr-FR" noProof="0"/>
          </a:p>
        </p:txBody>
      </p:sp>
      <p:sp>
        <p:nvSpPr>
          <p:cNvPr id="6" name="Espace réservé du texte 5"/>
          <p:cNvSpPr>
            <a:spLocks noGrp="1"/>
          </p:cNvSpPr>
          <p:nvPr>
            <p:ph type="body" sz="quarter" idx="15"/>
          </p:nvPr>
        </p:nvSpPr>
        <p:spPr>
          <a:xfrm>
            <a:off x="838199" y="2581275"/>
            <a:ext cx="5288963" cy="3107632"/>
          </a:xfrm>
        </p:spPr>
        <p:txBody>
          <a:bodyPr>
            <a:normAutofit fontScale="92500" lnSpcReduction="10000"/>
          </a:bodyPr>
          <a:lstStyle/>
          <a:p>
            <a:pPr marL="0" indent="0">
              <a:buNone/>
            </a:pPr>
            <a:r>
              <a:rPr lang="fr-FR" sz="1900" b="1" dirty="0" smtClean="0">
                <a:solidFill>
                  <a:srgbClr val="CBFF00"/>
                </a:solidFill>
              </a:rPr>
              <a:t>Sélection des sources:</a:t>
            </a:r>
            <a:endParaRPr lang="fr-FR" sz="1900" b="1" dirty="0">
              <a:solidFill>
                <a:srgbClr val="CBFF00"/>
              </a:solidFill>
            </a:endParaRPr>
          </a:p>
          <a:p>
            <a:r>
              <a:rPr lang="fr-FR" dirty="0" smtClean="0"/>
              <a:t>Recherche en Anglais </a:t>
            </a:r>
          </a:p>
          <a:p>
            <a:r>
              <a:rPr lang="fr-FR" dirty="0" smtClean="0"/>
              <a:t>Sélection des sources selon date/</a:t>
            </a:r>
            <a:r>
              <a:rPr lang="fr-FR" dirty="0" err="1" smtClean="0"/>
              <a:t>pertinance</a:t>
            </a:r>
            <a:endParaRPr lang="fr-FR" dirty="0" smtClean="0"/>
          </a:p>
          <a:p>
            <a:r>
              <a:rPr lang="fr-FR" dirty="0" smtClean="0"/>
              <a:t>Analyse critique des sources sélectionnées</a:t>
            </a:r>
          </a:p>
          <a:p>
            <a:pPr marL="0" indent="0">
              <a:buNone/>
            </a:pPr>
            <a:endParaRPr lang="fr-FR" dirty="0" smtClean="0"/>
          </a:p>
          <a:p>
            <a:pPr marL="0" indent="0">
              <a:buNone/>
            </a:pPr>
            <a:r>
              <a:rPr lang="fr-FR" sz="1900" b="1" dirty="0" smtClean="0">
                <a:solidFill>
                  <a:srgbClr val="CBFF00"/>
                </a:solidFill>
              </a:rPr>
              <a:t>Ordre de préférence:</a:t>
            </a:r>
          </a:p>
          <a:p>
            <a:r>
              <a:rPr lang="fr-FR" dirty="0" smtClean="0"/>
              <a:t>Documentation technique</a:t>
            </a:r>
          </a:p>
          <a:p>
            <a:r>
              <a:rPr lang="fr-FR" dirty="0" smtClean="0"/>
              <a:t>Un acteur connus dans le domaine</a:t>
            </a:r>
          </a:p>
          <a:p>
            <a:r>
              <a:rPr lang="fr-FR" dirty="0" smtClean="0"/>
              <a:t>Les sites sur la programmation</a:t>
            </a:r>
          </a:p>
          <a:p>
            <a:r>
              <a:rPr lang="fr-FR" dirty="0" err="1" smtClean="0"/>
              <a:t>Stackoverflow</a:t>
            </a:r>
            <a:endParaRPr lang="fr-FR" dirty="0" smtClean="0"/>
          </a:p>
          <a:p>
            <a:r>
              <a:rPr lang="fr-FR" dirty="0" smtClean="0"/>
              <a:t>Chat GPT/Bard</a:t>
            </a:r>
            <a:endParaRPr lang="fr-FR" dirty="0"/>
          </a:p>
          <a:p>
            <a:endParaRPr lang="fr-FR" dirty="0" smtClean="0"/>
          </a:p>
          <a:p>
            <a:endParaRPr lang="fr-FR" dirty="0" smtClean="0"/>
          </a:p>
        </p:txBody>
      </p:sp>
    </p:spTree>
    <p:extLst>
      <p:ext uri="{BB962C8B-B14F-4D97-AF65-F5344CB8AC3E}">
        <p14:creationId xmlns:p14="http://schemas.microsoft.com/office/powerpoint/2010/main" val="12790159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28</a:t>
            </a:fld>
            <a:endParaRPr lang="fr-FR" noProof="0"/>
          </a:p>
        </p:txBody>
      </p:sp>
      <p:sp>
        <p:nvSpPr>
          <p:cNvPr id="4" name="Titre 3"/>
          <p:cNvSpPr>
            <a:spLocks noGrp="1"/>
          </p:cNvSpPr>
          <p:nvPr>
            <p:ph type="title"/>
          </p:nvPr>
        </p:nvSpPr>
        <p:spPr/>
        <p:txBody>
          <a:bodyPr/>
          <a:lstStyle/>
          <a:p>
            <a:r>
              <a:rPr lang="fr-FR" dirty="0" smtClean="0"/>
              <a:t>Recherche et traduction</a:t>
            </a:r>
            <a:endParaRPr lang="fr-FR" dirty="0"/>
          </a:p>
        </p:txBody>
      </p:sp>
      <p:sp>
        <p:nvSpPr>
          <p:cNvPr id="5" name="Espace réservé du texte 4"/>
          <p:cNvSpPr>
            <a:spLocks noGrp="1"/>
          </p:cNvSpPr>
          <p:nvPr>
            <p:ph type="body" idx="1"/>
          </p:nvPr>
        </p:nvSpPr>
        <p:spPr/>
        <p:txBody>
          <a:bodyPr/>
          <a:lstStyle/>
          <a:p>
            <a:r>
              <a:rPr lang="fr-FR" dirty="0" smtClean="0"/>
              <a:t>Résultat en anglais sur </a:t>
            </a:r>
            <a:r>
              <a:rPr lang="fr-FR" dirty="0" err="1" smtClean="0"/>
              <a:t>Lusca</a:t>
            </a:r>
            <a:endParaRPr lang="fr-FR" dirty="0"/>
          </a:p>
        </p:txBody>
      </p:sp>
      <p:sp>
        <p:nvSpPr>
          <p:cNvPr id="6" name="Espace réservé du contenu 5"/>
          <p:cNvSpPr>
            <a:spLocks noGrp="1"/>
          </p:cNvSpPr>
          <p:nvPr>
            <p:ph sz="half" idx="2"/>
          </p:nvPr>
        </p:nvSpPr>
        <p:spPr>
          <a:xfrm>
            <a:off x="839788" y="2505075"/>
            <a:ext cx="5157787" cy="3613408"/>
          </a:xfrm>
          <a:solidFill>
            <a:schemeClr val="tx1">
              <a:alpha val="43000"/>
            </a:schemeClr>
          </a:solidFill>
        </p:spPr>
        <p:txBody>
          <a:bodyPr>
            <a:normAutofit lnSpcReduction="10000"/>
          </a:bodyPr>
          <a:lstStyle/>
          <a:p>
            <a:pPr marL="0" indent="0">
              <a:buNone/>
            </a:pPr>
            <a:r>
              <a:rPr lang="en-US" dirty="0"/>
              <a:t>Notes: The app can use either a </a:t>
            </a:r>
            <a:r>
              <a:rPr lang="en-US" dirty="0" err="1"/>
              <a:t>blocklist</a:t>
            </a:r>
            <a:r>
              <a:rPr lang="en-US" dirty="0"/>
              <a:t> or a </a:t>
            </a:r>
            <a:r>
              <a:rPr lang="en-US" dirty="0" err="1"/>
              <a:t>allowlist</a:t>
            </a:r>
            <a:r>
              <a:rPr lang="en-US" dirty="0"/>
              <a:t>, not both. By default, all post routes are </a:t>
            </a:r>
            <a:r>
              <a:rPr lang="en-US" dirty="0" err="1"/>
              <a:t>allowlisted</a:t>
            </a:r>
            <a:r>
              <a:rPr lang="en-US" dirty="0" smtClean="0"/>
              <a:t>.</a:t>
            </a:r>
            <a:endParaRPr lang="en-US" dirty="0"/>
          </a:p>
          <a:p>
            <a:pPr marL="0" indent="0">
              <a:buNone/>
            </a:pPr>
            <a:r>
              <a:rPr lang="en-US" dirty="0"/>
              <a:t>Enables Cross Site Request Forgery (CSRF) headers</a:t>
            </a:r>
            <a:r>
              <a:rPr lang="en-US" dirty="0" smtClean="0"/>
              <a:t>.</a:t>
            </a:r>
            <a:endParaRPr lang="en-US" dirty="0"/>
          </a:p>
          <a:p>
            <a:pPr marL="0" indent="0">
              <a:buNone/>
            </a:pPr>
            <a:r>
              <a:rPr lang="en-US" dirty="0"/>
              <a:t>If enabled, the CSRF token must be in the payload when modifying data or you will receive a 403 Forbidden. To send the token you'll need to echo back the _</a:t>
            </a:r>
            <a:r>
              <a:rPr lang="en-US" dirty="0" err="1"/>
              <a:t>csrf</a:t>
            </a:r>
            <a:r>
              <a:rPr lang="en-US" dirty="0"/>
              <a:t> value you received from the previous request</a:t>
            </a:r>
            <a:r>
              <a:rPr lang="en-US" dirty="0" smtClean="0"/>
              <a:t>.</a:t>
            </a:r>
            <a:endParaRPr lang="en-US" dirty="0"/>
          </a:p>
          <a:p>
            <a:pPr marL="0" indent="0">
              <a:buNone/>
            </a:pPr>
            <a:r>
              <a:rPr lang="en-US" dirty="0"/>
              <a:t>Furthermore, parsers must be registered before </a:t>
            </a:r>
            <a:r>
              <a:rPr lang="en-US" dirty="0" err="1"/>
              <a:t>lusca</a:t>
            </a:r>
            <a:r>
              <a:rPr lang="en-US" dirty="0"/>
              <a:t>.</a:t>
            </a:r>
            <a:endParaRPr lang="fr-FR" dirty="0"/>
          </a:p>
        </p:txBody>
      </p:sp>
      <p:sp>
        <p:nvSpPr>
          <p:cNvPr id="7" name="Espace réservé du texte 6"/>
          <p:cNvSpPr>
            <a:spLocks noGrp="1"/>
          </p:cNvSpPr>
          <p:nvPr>
            <p:ph type="body" sz="quarter" idx="3"/>
          </p:nvPr>
        </p:nvSpPr>
        <p:spPr/>
        <p:txBody>
          <a:bodyPr/>
          <a:lstStyle/>
          <a:p>
            <a:r>
              <a:rPr lang="fr-FR" dirty="0" smtClean="0"/>
              <a:t>Traduction personnel en français</a:t>
            </a:r>
            <a:endParaRPr lang="fr-FR" dirty="0"/>
          </a:p>
        </p:txBody>
      </p:sp>
      <p:sp>
        <p:nvSpPr>
          <p:cNvPr id="8" name="Espace réservé du contenu 7"/>
          <p:cNvSpPr>
            <a:spLocks noGrp="1"/>
          </p:cNvSpPr>
          <p:nvPr>
            <p:ph sz="quarter" idx="4"/>
          </p:nvPr>
        </p:nvSpPr>
        <p:spPr>
          <a:xfrm>
            <a:off x="6172200" y="2505075"/>
            <a:ext cx="5183188" cy="2676525"/>
          </a:xfrm>
          <a:solidFill>
            <a:schemeClr val="tx1">
              <a:alpha val="41000"/>
            </a:schemeClr>
          </a:solidFill>
        </p:spPr>
        <p:txBody>
          <a:bodyPr/>
          <a:lstStyle/>
          <a:p>
            <a:pPr marL="0" indent="0">
              <a:buNone/>
            </a:pPr>
            <a:r>
              <a:rPr lang="fr-FR" dirty="0"/>
              <a:t>L'application peut opter pour une liste noire ou blanche, mais pas les deux simultanément, avec par défaut les routes POST sur liste blanche. Elle active les protections CSRF, nécessitant l'inclusion du jeton CSRF lors de modifications de données sous peine d'erreur 403. Le jeton _</a:t>
            </a:r>
            <a:r>
              <a:rPr lang="fr-FR" dirty="0" err="1"/>
              <a:t>csrf</a:t>
            </a:r>
            <a:r>
              <a:rPr lang="fr-FR" dirty="0"/>
              <a:t> doit être renvoyé de la requête précédente. Les analyseurs doivent être configurés avant l'activation de </a:t>
            </a:r>
            <a:r>
              <a:rPr lang="fr-FR" dirty="0" err="1"/>
              <a:t>lusca</a:t>
            </a:r>
            <a:r>
              <a:rPr lang="fr-FR" dirty="0"/>
              <a:t>.</a:t>
            </a:r>
            <a:endParaRPr lang="fr-FR" dirty="0"/>
          </a:p>
        </p:txBody>
      </p:sp>
    </p:spTree>
    <p:extLst>
      <p:ext uri="{BB962C8B-B14F-4D97-AF65-F5344CB8AC3E}">
        <p14:creationId xmlns:p14="http://schemas.microsoft.com/office/powerpoint/2010/main" val="7127962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29</a:t>
            </a:fld>
            <a:endParaRPr lang="fr-FR" noProof="0"/>
          </a:p>
        </p:txBody>
      </p:sp>
      <p:sp>
        <p:nvSpPr>
          <p:cNvPr id="4" name="Titre 3"/>
          <p:cNvSpPr>
            <a:spLocks noGrp="1"/>
          </p:cNvSpPr>
          <p:nvPr>
            <p:ph type="title"/>
          </p:nvPr>
        </p:nvSpPr>
        <p:spPr>
          <a:xfrm>
            <a:off x="839788" y="457200"/>
            <a:ext cx="4313237" cy="1600200"/>
          </a:xfrm>
        </p:spPr>
        <p:txBody>
          <a:bodyPr/>
          <a:lstStyle/>
          <a:p>
            <a:r>
              <a:rPr lang="fr-FR" dirty="0" smtClean="0"/>
              <a:t>VI.  Problème rencontré</a:t>
            </a:r>
            <a:endParaRPr lang="fr-FR" dirty="0"/>
          </a:p>
        </p:txBody>
      </p:sp>
      <p:sp>
        <p:nvSpPr>
          <p:cNvPr id="5" name="Espace réservé du texte 4"/>
          <p:cNvSpPr>
            <a:spLocks noGrp="1"/>
          </p:cNvSpPr>
          <p:nvPr>
            <p:ph type="body" sz="half" idx="2"/>
          </p:nvPr>
        </p:nvSpPr>
        <p:spPr/>
        <p:txBody>
          <a:bodyPr/>
          <a:lstStyle/>
          <a:p>
            <a:r>
              <a:rPr lang="fr-FR" sz="2400" b="1" dirty="0" smtClean="0"/>
              <a:t>Utilisation de CSURF: </a:t>
            </a:r>
          </a:p>
          <a:p>
            <a:r>
              <a:rPr lang="en-US" sz="1800" dirty="0"/>
              <a:t>This package has been deprecated</a:t>
            </a:r>
            <a:endParaRPr lang="fr-FR" sz="1800" dirty="0"/>
          </a:p>
        </p:txBody>
      </p:sp>
      <p:pic>
        <p:nvPicPr>
          <p:cNvPr id="7" name="Espace réservé pour une image  6"/>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600" r="11063"/>
          <a:stretch/>
        </p:blipFill>
        <p:spPr>
          <a:xfrm>
            <a:off x="5553227" y="790576"/>
            <a:ext cx="6057748" cy="4333874"/>
          </a:xfrm>
        </p:spPr>
      </p:pic>
    </p:spTree>
    <p:extLst>
      <p:ext uri="{BB962C8B-B14F-4D97-AF65-F5344CB8AC3E}">
        <p14:creationId xmlns:p14="http://schemas.microsoft.com/office/powerpoint/2010/main" val="6009969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3</a:t>
            </a:fld>
            <a:endParaRPr lang="fr-FR" noProof="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l="8628" t="12550" r="10380" b="6676"/>
          <a:stretch/>
        </p:blipFill>
        <p:spPr>
          <a:xfrm>
            <a:off x="3714750" y="1244043"/>
            <a:ext cx="5143500" cy="5129598"/>
          </a:xfrm>
        </p:spPr>
      </p:pic>
      <p:sp>
        <p:nvSpPr>
          <p:cNvPr id="5" name="Titre 4"/>
          <p:cNvSpPr>
            <a:spLocks noGrp="1"/>
          </p:cNvSpPr>
          <p:nvPr>
            <p:ph type="title"/>
          </p:nvPr>
        </p:nvSpPr>
        <p:spPr/>
        <p:txBody>
          <a:bodyPr/>
          <a:lstStyle/>
          <a:p>
            <a:r>
              <a:rPr lang="fr-FR" dirty="0" smtClean="0"/>
              <a:t>Qui suis-je ? </a:t>
            </a:r>
            <a:endParaRPr lang="fr-FR" dirty="0"/>
          </a:p>
        </p:txBody>
      </p:sp>
    </p:spTree>
    <p:extLst>
      <p:ext uri="{BB962C8B-B14F-4D97-AF65-F5344CB8AC3E}">
        <p14:creationId xmlns:p14="http://schemas.microsoft.com/office/powerpoint/2010/main" val="338082473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VII.  En Conclusion</a:t>
            </a:r>
            <a:endParaRPr lang="fr-FR" dirty="0"/>
          </a:p>
        </p:txBody>
      </p:sp>
      <p:sp>
        <p:nvSpPr>
          <p:cNvPr id="3" name="Espace réservé du numéro de diapositive 2"/>
          <p:cNvSpPr>
            <a:spLocks noGrp="1"/>
          </p:cNvSpPr>
          <p:nvPr>
            <p:ph type="sldNum" sz="quarter" idx="10"/>
          </p:nvPr>
        </p:nvSpPr>
        <p:spPr/>
        <p:txBody>
          <a:bodyPr/>
          <a:lstStyle/>
          <a:p>
            <a:pPr rtl="0"/>
            <a:fld id="{D495E168-DA5E-4888-8D8A-92B118324C14}" type="slidenum">
              <a:rPr lang="fr-FR" noProof="0" smtClean="0"/>
              <a:pPr rtl="0"/>
              <a:t>30</a:t>
            </a:fld>
            <a:endParaRPr lang="fr-FR" noProof="0"/>
          </a:p>
        </p:txBody>
      </p:sp>
      <p:sp>
        <p:nvSpPr>
          <p:cNvPr id="5" name="Espace réservé du texte 4"/>
          <p:cNvSpPr>
            <a:spLocks noGrp="1"/>
          </p:cNvSpPr>
          <p:nvPr>
            <p:ph type="body" idx="1"/>
          </p:nvPr>
        </p:nvSpPr>
        <p:spPr/>
        <p:txBody>
          <a:bodyPr/>
          <a:lstStyle/>
          <a:p>
            <a:r>
              <a:rPr lang="fr-FR" dirty="0" smtClean="0"/>
              <a:t>En route vers le BAC+3 en contrat de professionnalisation</a:t>
            </a:r>
            <a:endParaRPr lang="fr-FR" dirty="0"/>
          </a:p>
        </p:txBody>
      </p:sp>
    </p:spTree>
    <p:extLst>
      <p:ext uri="{BB962C8B-B14F-4D97-AF65-F5344CB8AC3E}">
        <p14:creationId xmlns:p14="http://schemas.microsoft.com/office/powerpoint/2010/main" val="34066940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72B381BA-F1D7-483F-B759-9C3451355503}"/>
              </a:ext>
            </a:extLst>
          </p:cNvPr>
          <p:cNvSpPr>
            <a:spLocks noGrp="1"/>
          </p:cNvSpPr>
          <p:nvPr>
            <p:ph type="title"/>
          </p:nvPr>
        </p:nvSpPr>
        <p:spPr>
          <a:xfrm>
            <a:off x="1050856" y="286327"/>
            <a:ext cx="10104124" cy="2224523"/>
          </a:xfrm>
        </p:spPr>
        <p:txBody>
          <a:bodyPr rtlCol="0"/>
          <a:lstStyle/>
          <a:p>
            <a:pPr rtl="0"/>
            <a:r>
              <a:rPr lang="fr-FR"/>
              <a:t>MERCI DE VOTRE ATTENTION !</a:t>
            </a:r>
          </a:p>
        </p:txBody>
      </p:sp>
      <p:sp>
        <p:nvSpPr>
          <p:cNvPr id="4" name="Espace réservé du texte 3">
            <a:extLst>
              <a:ext uri="{FF2B5EF4-FFF2-40B4-BE49-F238E27FC236}">
                <a16:creationId xmlns:a16="http://schemas.microsoft.com/office/drawing/2014/main" id="{A412BBAB-4628-42F5-BF78-BE0E59475133}"/>
              </a:ext>
            </a:extLst>
          </p:cNvPr>
          <p:cNvSpPr>
            <a:spLocks noGrp="1"/>
          </p:cNvSpPr>
          <p:nvPr>
            <p:ph type="body" sz="quarter" idx="13"/>
          </p:nvPr>
        </p:nvSpPr>
        <p:spPr/>
        <p:txBody>
          <a:bodyPr rtlCol="0"/>
          <a:lstStyle/>
          <a:p>
            <a:pPr rtl="0"/>
            <a:r>
              <a:rPr lang="fr-FR" dirty="0" smtClean="0"/>
              <a:t>Giovan </a:t>
            </a:r>
            <a:r>
              <a:rPr lang="fr-FR" dirty="0" err="1" smtClean="0"/>
              <a:t>Hamadaïne</a:t>
            </a:r>
            <a:endParaRPr lang="fr-FR" dirty="0"/>
          </a:p>
        </p:txBody>
      </p:sp>
      <p:sp>
        <p:nvSpPr>
          <p:cNvPr id="3" name="Espace réservé du texte 2">
            <a:extLst>
              <a:ext uri="{FF2B5EF4-FFF2-40B4-BE49-F238E27FC236}">
                <a16:creationId xmlns:a16="http://schemas.microsoft.com/office/drawing/2014/main" id="{16721AB4-1CF0-4825-926E-5207D64C2645}"/>
              </a:ext>
            </a:extLst>
          </p:cNvPr>
          <p:cNvSpPr>
            <a:spLocks noGrp="1"/>
          </p:cNvSpPr>
          <p:nvPr>
            <p:ph type="body" sz="quarter" idx="20"/>
          </p:nvPr>
        </p:nvSpPr>
        <p:spPr/>
        <p:txBody>
          <a:bodyPr rtlCol="0"/>
          <a:lstStyle/>
          <a:p>
            <a:pPr rtl="0"/>
            <a:r>
              <a:rPr lang="fr-FR"/>
              <a:t>Téléphone</a:t>
            </a:r>
          </a:p>
        </p:txBody>
      </p:sp>
      <p:sp>
        <p:nvSpPr>
          <p:cNvPr id="2" name="Espace réservé du texte 1">
            <a:extLst>
              <a:ext uri="{FF2B5EF4-FFF2-40B4-BE49-F238E27FC236}">
                <a16:creationId xmlns:a16="http://schemas.microsoft.com/office/drawing/2014/main" id="{CBA4F671-D586-49FB-B0C1-E7E9ADFE08D4}"/>
              </a:ext>
            </a:extLst>
          </p:cNvPr>
          <p:cNvSpPr>
            <a:spLocks noGrp="1"/>
          </p:cNvSpPr>
          <p:nvPr>
            <p:ph type="body" sz="quarter" idx="21"/>
          </p:nvPr>
        </p:nvSpPr>
        <p:spPr/>
        <p:txBody>
          <a:bodyPr rtlCol="0"/>
          <a:lstStyle/>
          <a:p>
            <a:pPr rtl="0"/>
            <a:r>
              <a:rPr lang="fr-FR" dirty="0" smtClean="0"/>
              <a:t>07.45.24.66.42</a:t>
            </a:r>
            <a:endParaRPr lang="fr-FR" dirty="0"/>
          </a:p>
        </p:txBody>
      </p:sp>
      <p:sp>
        <p:nvSpPr>
          <p:cNvPr id="6" name="Espace réservé du texte 5">
            <a:extLst>
              <a:ext uri="{FF2B5EF4-FFF2-40B4-BE49-F238E27FC236}">
                <a16:creationId xmlns:a16="http://schemas.microsoft.com/office/drawing/2014/main" id="{73118D49-CA48-4C57-A37C-31BAA7538127}"/>
              </a:ext>
            </a:extLst>
          </p:cNvPr>
          <p:cNvSpPr>
            <a:spLocks noGrp="1"/>
          </p:cNvSpPr>
          <p:nvPr>
            <p:ph type="body" sz="quarter" idx="23"/>
          </p:nvPr>
        </p:nvSpPr>
        <p:spPr/>
        <p:txBody>
          <a:bodyPr rtlCol="0"/>
          <a:lstStyle/>
          <a:p>
            <a:pPr rtl="0"/>
            <a:r>
              <a:rPr lang="fr-FR"/>
              <a:t>E-mail</a:t>
            </a:r>
          </a:p>
        </p:txBody>
      </p:sp>
      <p:sp>
        <p:nvSpPr>
          <p:cNvPr id="5" name="Espace réservé du texte 4">
            <a:extLst>
              <a:ext uri="{FF2B5EF4-FFF2-40B4-BE49-F238E27FC236}">
                <a16:creationId xmlns:a16="http://schemas.microsoft.com/office/drawing/2014/main" id="{62E14719-D011-4E0B-9362-CD19FF22FEB5}"/>
              </a:ext>
            </a:extLst>
          </p:cNvPr>
          <p:cNvSpPr>
            <a:spLocks noGrp="1"/>
          </p:cNvSpPr>
          <p:nvPr>
            <p:ph type="body" sz="quarter" idx="22"/>
          </p:nvPr>
        </p:nvSpPr>
        <p:spPr/>
        <p:txBody>
          <a:bodyPr rtlCol="0"/>
          <a:lstStyle/>
          <a:p>
            <a:pPr rtl="0"/>
            <a:r>
              <a:rPr lang="fr-FR" dirty="0" smtClean="0"/>
              <a:t>hamadainegiovan@gmail</a:t>
            </a:r>
            <a:r>
              <a:rPr lang="fr-FR" dirty="0" smtClean="0"/>
              <a:t>.fr</a:t>
            </a:r>
            <a:endParaRPr lang="fr-FR" dirty="0"/>
          </a:p>
        </p:txBody>
      </p:sp>
    </p:spTree>
    <p:extLst>
      <p:ext uri="{BB962C8B-B14F-4D97-AF65-F5344CB8AC3E}">
        <p14:creationId xmlns:p14="http://schemas.microsoft.com/office/powerpoint/2010/main" val="33092793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4</a:t>
            </a:fld>
            <a:endParaRPr lang="fr-FR" noProof="0"/>
          </a:p>
        </p:txBody>
      </p:sp>
      <p:sp>
        <p:nvSpPr>
          <p:cNvPr id="4" name="Titre 3"/>
          <p:cNvSpPr>
            <a:spLocks noGrp="1"/>
          </p:cNvSpPr>
          <p:nvPr>
            <p:ph type="title"/>
          </p:nvPr>
        </p:nvSpPr>
        <p:spPr/>
        <p:txBody>
          <a:bodyPr>
            <a:normAutofit fontScale="90000"/>
          </a:bodyPr>
          <a:lstStyle/>
          <a:p>
            <a:r>
              <a:rPr lang="fr-FR" dirty="0" smtClean="0"/>
              <a:t>Présentation</a:t>
            </a:r>
            <a:br>
              <a:rPr lang="fr-FR" dirty="0" smtClean="0"/>
            </a:br>
            <a:r>
              <a:rPr lang="fr-FR" dirty="0" smtClean="0"/>
              <a:t>de </a:t>
            </a:r>
            <a:r>
              <a:rPr lang="fr-FR" sz="3600" dirty="0" smtClean="0">
                <a:solidFill>
                  <a:srgbClr val="CBFF00"/>
                </a:solidFill>
              </a:rPr>
              <a:t>D-UNITY</a:t>
            </a:r>
            <a:r>
              <a:rPr lang="fr-FR" dirty="0" smtClean="0"/>
              <a:t/>
            </a:r>
            <a:br>
              <a:rPr lang="fr-FR" dirty="0" smtClean="0"/>
            </a:br>
            <a:r>
              <a:rPr lang="fr-FR" dirty="0" smtClean="0"/>
              <a:t>Le réseau social des DWWM</a:t>
            </a:r>
            <a:endParaRPr lang="fr-FR" dirty="0"/>
          </a:p>
        </p:txBody>
      </p:sp>
      <p:sp>
        <p:nvSpPr>
          <p:cNvPr id="5" name="Espace réservé du texte 4"/>
          <p:cNvSpPr>
            <a:spLocks noGrp="1"/>
          </p:cNvSpPr>
          <p:nvPr>
            <p:ph type="body" sz="half" idx="2"/>
          </p:nvPr>
        </p:nvSpPr>
        <p:spPr>
          <a:solidFill>
            <a:srgbClr val="002060">
              <a:alpha val="41000"/>
            </a:srgbClr>
          </a:solidFill>
        </p:spPr>
        <p:txBody>
          <a:bodyPr anchor="ctr"/>
          <a:lstStyle/>
          <a:p>
            <a:r>
              <a:rPr lang="fr-FR" sz="2800" b="1" dirty="0" smtClean="0"/>
              <a:t>Besoin : </a:t>
            </a:r>
          </a:p>
          <a:p>
            <a:pPr marL="285750" indent="-285750">
              <a:buFontTx/>
              <a:buChar char="-"/>
            </a:pPr>
            <a:r>
              <a:rPr lang="fr-FR" sz="1800" dirty="0" smtClean="0"/>
              <a:t>Offrir aux développeurs un espace de collaboration et d'échange.</a:t>
            </a:r>
          </a:p>
          <a:p>
            <a:r>
              <a:rPr lang="fr-FR" sz="2800" b="1" dirty="0" smtClean="0"/>
              <a:t>Objectif </a:t>
            </a:r>
            <a:r>
              <a:rPr lang="fr-FR" sz="2800" b="1" dirty="0"/>
              <a:t>: </a:t>
            </a:r>
            <a:endParaRPr lang="fr-FR" sz="2800" b="1" dirty="0" smtClean="0"/>
          </a:p>
          <a:p>
            <a:pPr marL="285750" indent="-285750">
              <a:buFontTx/>
              <a:buChar char="-"/>
            </a:pPr>
            <a:r>
              <a:rPr lang="fr-FR" sz="1800" dirty="0"/>
              <a:t>C</a:t>
            </a:r>
            <a:r>
              <a:rPr lang="fr-FR" sz="1800" dirty="0" smtClean="0"/>
              <a:t>réer </a:t>
            </a:r>
            <a:r>
              <a:rPr lang="fr-FR" sz="1800" dirty="0"/>
              <a:t>une passerelle de connectivité entre les développeurs, qu'ils soient novices ou experts</a:t>
            </a:r>
            <a:r>
              <a:rPr lang="fr-FR" sz="1800" dirty="0" smtClean="0"/>
              <a:t>.</a:t>
            </a:r>
            <a:endParaRPr lang="fr-FR" sz="1800" b="1" dirty="0"/>
          </a:p>
          <a:p>
            <a:endParaRPr lang="fr-FR" dirty="0"/>
          </a:p>
        </p:txBody>
      </p:sp>
      <p:pic>
        <p:nvPicPr>
          <p:cNvPr id="7" name="Espace réservé pour une image  6"/>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847" t="-55646" r="-3988" b="-69037"/>
          <a:stretch/>
        </p:blipFill>
        <p:spPr>
          <a:xfrm>
            <a:off x="5172075" y="676275"/>
            <a:ext cx="6082348" cy="5114925"/>
          </a:xfrm>
          <a:solidFill>
            <a:schemeClr val="bg1">
              <a:alpha val="57000"/>
            </a:schemeClr>
          </a:solidFill>
        </p:spPr>
      </p:pic>
    </p:spTree>
    <p:extLst>
      <p:ext uri="{BB962C8B-B14F-4D97-AF65-F5344CB8AC3E}">
        <p14:creationId xmlns:p14="http://schemas.microsoft.com/office/powerpoint/2010/main" val="29861777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marL="1371600" indent="-1371600">
              <a:buFont typeface="+mj-lt"/>
              <a:buAutoNum type="arabicPeriod"/>
            </a:pPr>
            <a:r>
              <a:rPr lang="fr-FR" dirty="0" smtClean="0"/>
              <a:t>Mise en place et prototypage</a:t>
            </a:r>
            <a:endParaRPr lang="fr-FR" dirty="0"/>
          </a:p>
        </p:txBody>
      </p:sp>
    </p:spTree>
    <p:extLst>
      <p:ext uri="{BB962C8B-B14F-4D97-AF65-F5344CB8AC3E}">
        <p14:creationId xmlns:p14="http://schemas.microsoft.com/office/powerpoint/2010/main" val="7021259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6</a:t>
            </a:fld>
            <a:endParaRPr lang="fr-FR" noProof="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b="8866"/>
          <a:stretch/>
        </p:blipFill>
        <p:spPr>
          <a:xfrm>
            <a:off x="1178479" y="1930400"/>
            <a:ext cx="9835041" cy="3965575"/>
          </a:xfrm>
        </p:spPr>
      </p:pic>
      <p:sp>
        <p:nvSpPr>
          <p:cNvPr id="5" name="Titre 4"/>
          <p:cNvSpPr>
            <a:spLocks noGrp="1"/>
          </p:cNvSpPr>
          <p:nvPr>
            <p:ph type="title"/>
          </p:nvPr>
        </p:nvSpPr>
        <p:spPr/>
        <p:txBody>
          <a:bodyPr/>
          <a:lstStyle/>
          <a:p>
            <a:r>
              <a:rPr lang="fr-FR" dirty="0" smtClean="0"/>
              <a:t>Arborescence</a:t>
            </a:r>
            <a:endParaRPr lang="fr-FR" dirty="0"/>
          </a:p>
        </p:txBody>
      </p:sp>
    </p:spTree>
    <p:extLst>
      <p:ext uri="{BB962C8B-B14F-4D97-AF65-F5344CB8AC3E}">
        <p14:creationId xmlns:p14="http://schemas.microsoft.com/office/powerpoint/2010/main" val="842955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7</a:t>
            </a:fld>
            <a:endParaRPr lang="fr-FR" noProof="0"/>
          </a:p>
        </p:txBody>
      </p:sp>
      <p:sp>
        <p:nvSpPr>
          <p:cNvPr id="4" name="Titre 3"/>
          <p:cNvSpPr>
            <a:spLocks noGrp="1"/>
          </p:cNvSpPr>
          <p:nvPr>
            <p:ph type="title"/>
          </p:nvPr>
        </p:nvSpPr>
        <p:spPr/>
        <p:txBody>
          <a:bodyPr/>
          <a:lstStyle/>
          <a:p>
            <a:r>
              <a:rPr lang="fr-FR" dirty="0" smtClean="0"/>
              <a:t>User Stories</a:t>
            </a:r>
            <a:endParaRPr lang="fr-FR" dirty="0"/>
          </a:p>
        </p:txBody>
      </p:sp>
      <p:pic>
        <p:nvPicPr>
          <p:cNvPr id="7" name="Espace réservé du contenu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14375" y="1825625"/>
            <a:ext cx="4890294" cy="4890294"/>
          </a:xfrm>
        </p:spPr>
      </p:pic>
      <p:pic>
        <p:nvPicPr>
          <p:cNvPr id="8" name="Espace réservé du contenu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04669" y="1352964"/>
            <a:ext cx="6065521" cy="4698052"/>
          </a:xfrm>
          <a:solidFill>
            <a:schemeClr val="bg1">
              <a:alpha val="72000"/>
            </a:schemeClr>
          </a:solidFill>
        </p:spPr>
      </p:pic>
    </p:spTree>
    <p:extLst>
      <p:ext uri="{BB962C8B-B14F-4D97-AF65-F5344CB8AC3E}">
        <p14:creationId xmlns:p14="http://schemas.microsoft.com/office/powerpoint/2010/main" val="2858463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8</a:t>
            </a:fld>
            <a:endParaRPr lang="fr-FR" noProof="0" dirty="0"/>
          </a:p>
        </p:txBody>
      </p:sp>
      <p:pic>
        <p:nvPicPr>
          <p:cNvPr id="6" name="Espace réservé du contenu 5"/>
          <p:cNvPicPr>
            <a:picLocks noGrp="1" noChangeAspect="1"/>
          </p:cNvPicPr>
          <p:nvPr>
            <p:ph idx="1"/>
          </p:nvPr>
        </p:nvPicPr>
        <p:blipFill rotWithShape="1">
          <a:blip r:embed="rId2">
            <a:extLst>
              <a:ext uri="{28A0092B-C50C-407E-A947-70E740481C1C}">
                <a14:useLocalDpi xmlns:a14="http://schemas.microsoft.com/office/drawing/2010/main" val="0"/>
              </a:ext>
            </a:extLst>
          </a:blip>
          <a:srcRect t="3382" b="7337"/>
          <a:stretch/>
        </p:blipFill>
        <p:spPr>
          <a:xfrm>
            <a:off x="2308591" y="2037805"/>
            <a:ext cx="7430995" cy="3988525"/>
          </a:xfrm>
        </p:spPr>
      </p:pic>
      <p:sp>
        <p:nvSpPr>
          <p:cNvPr id="5" name="Titre 4"/>
          <p:cNvSpPr>
            <a:spLocks noGrp="1"/>
          </p:cNvSpPr>
          <p:nvPr>
            <p:ph type="title"/>
          </p:nvPr>
        </p:nvSpPr>
        <p:spPr/>
        <p:txBody>
          <a:bodyPr/>
          <a:lstStyle/>
          <a:p>
            <a:r>
              <a:rPr lang="fr-FR" dirty="0" smtClean="0"/>
              <a:t>Diagramme de Classe</a:t>
            </a:r>
            <a:endParaRPr lang="fr-FR" dirty="0"/>
          </a:p>
        </p:txBody>
      </p:sp>
    </p:spTree>
    <p:extLst>
      <p:ext uri="{BB962C8B-B14F-4D97-AF65-F5344CB8AC3E}">
        <p14:creationId xmlns:p14="http://schemas.microsoft.com/office/powerpoint/2010/main" val="3493721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0"/>
          </p:nvPr>
        </p:nvSpPr>
        <p:spPr/>
        <p:txBody>
          <a:bodyPr/>
          <a:lstStyle/>
          <a:p>
            <a:pPr rtl="0"/>
            <a:fld id="{D495E168-DA5E-4888-8D8A-92B118324C14}" type="slidenum">
              <a:rPr lang="fr-FR" noProof="0" smtClean="0"/>
              <a:pPr rtl="0"/>
              <a:t>9</a:t>
            </a:fld>
            <a:endParaRPr lang="fr-FR" noProof="0"/>
          </a:p>
        </p:txBody>
      </p:sp>
      <p:sp>
        <p:nvSpPr>
          <p:cNvPr id="5" name="Titre 4"/>
          <p:cNvSpPr>
            <a:spLocks noGrp="1"/>
          </p:cNvSpPr>
          <p:nvPr>
            <p:ph type="title"/>
          </p:nvPr>
        </p:nvSpPr>
        <p:spPr/>
        <p:txBody>
          <a:bodyPr/>
          <a:lstStyle/>
          <a:p>
            <a:r>
              <a:rPr lang="fr-FR" dirty="0" err="1" smtClean="0"/>
              <a:t>Wireframe</a:t>
            </a:r>
            <a:endParaRPr lang="fr-FR" dirty="0"/>
          </a:p>
        </p:txBody>
      </p:sp>
      <p:pic>
        <p:nvPicPr>
          <p:cNvPr id="1026" name="Picture 2" descr="https://lh7-us.googleusercontent.com/VorAY-5oTTEROThIrKXcbT6SLm5IOldg-ofGeNviWUkKKcLnah_XrAnxKcCLy0iQO1ECSjHKNyKUoOF6sW-DmVyBMQJLd9ChfWP6BBDHfGZe1hpGtGiKzx-gbe-Nr8GzcoouX3tz9jbBpYEvyOAyCLI"/>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37962" y="1949708"/>
            <a:ext cx="200705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7-us.googleusercontent.com/8EHPvI_Zf6ZMSQUDiAMlYEiUDDmU3I-UmPA1PzXAJ5giDx6a_DiLWKUQQmYXvLb4UVLLznkiXIAswMXOCUWLQcmilC26ulLhmvEopuN8cCzUVdhPFO1w45mEX6kSrudfwKxlFRjxw4fFkJI9fhvQwS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7364" y="1949709"/>
            <a:ext cx="2007680"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7-us.googleusercontent.com/ogbe4ohVTotsiaDxDu4iHkuXqXn4GTYsNmoIchQHmokgGsgBiU3UKR4a1w1gQFDohFXavxPMAXPKGK6TCpTrsTg9EfR1DTm-0SvfCZYLO9Oj7a9sgumNdMT-3OmXpxZrr1oStPKenhUEwvisg0NxCsQ"/>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9279" y="1790035"/>
            <a:ext cx="5943600" cy="422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278911"/>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Custom 24">
      <a:dk1>
        <a:sysClr val="windowText" lastClr="000000"/>
      </a:dk1>
      <a:lt1>
        <a:sysClr val="window" lastClr="FFFFFF"/>
      </a:lt1>
      <a:dk2>
        <a:srgbClr val="64AC00"/>
      </a:dk2>
      <a:lt2>
        <a:srgbClr val="CBFF00"/>
      </a:lt2>
      <a:accent1>
        <a:srgbClr val="002E62"/>
      </a:accent1>
      <a:accent2>
        <a:srgbClr val="004CB9"/>
      </a:accent2>
      <a:accent3>
        <a:srgbClr val="005500"/>
      </a:accent3>
      <a:accent4>
        <a:srgbClr val="16B3DC"/>
      </a:accent4>
      <a:accent5>
        <a:srgbClr val="F9DC5C"/>
      </a:accent5>
      <a:accent6>
        <a:srgbClr val="EF626C"/>
      </a:accent6>
      <a:hlink>
        <a:srgbClr val="FFFFFF"/>
      </a:hlink>
      <a:folHlink>
        <a:srgbClr val="FFFFFF"/>
      </a:folHlink>
    </a:clrScheme>
    <a:fontScheme name="Custom 21">
      <a:majorFont>
        <a:latin typeface="Gill Sans MT"/>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Office_30677489_TF22977542" id="{B42B8ECA-F747-49D9-9C3C-F55C9AC0FDCC}" vid="{7DC239D7-F241-4F3A-8291-79AA8EA3470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Présentation d’extérieur</Template>
  <TotalTime>0</TotalTime>
  <Words>548</Words>
  <Application>Microsoft Office PowerPoint</Application>
  <PresentationFormat>Grand écran</PresentationFormat>
  <Paragraphs>144</Paragraphs>
  <Slides>31</Slides>
  <Notes>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31</vt:i4>
      </vt:variant>
    </vt:vector>
  </HeadingPairs>
  <TitlesOfParts>
    <vt:vector size="36" baseType="lpstr">
      <vt:lpstr>Arial</vt:lpstr>
      <vt:lpstr>Calibri</vt:lpstr>
      <vt:lpstr>Franklin Gothic Book</vt:lpstr>
      <vt:lpstr>Gill Sans MT</vt:lpstr>
      <vt:lpstr>Thème Office</vt:lpstr>
      <vt:lpstr>PRÉSENTATION TITRE DWWM</vt:lpstr>
      <vt:lpstr>Déroulement de la présentation</vt:lpstr>
      <vt:lpstr>Qui suis-je ? </vt:lpstr>
      <vt:lpstr>Présentation de D-UNITY Le réseau social des DWWM</vt:lpstr>
      <vt:lpstr>Mise en place et prototypage</vt:lpstr>
      <vt:lpstr>Arborescence</vt:lpstr>
      <vt:lpstr>User Stories</vt:lpstr>
      <vt:lpstr>Diagramme de Classe</vt:lpstr>
      <vt:lpstr>Wireframe</vt:lpstr>
      <vt:lpstr>Choix des technologies</vt:lpstr>
      <vt:lpstr>II.  Le backend</vt:lpstr>
      <vt:lpstr>Model users MongoDB avec Mongoose</vt:lpstr>
      <vt:lpstr>Création d’utilisateur</vt:lpstr>
      <vt:lpstr>Gestion des erreurs</vt:lpstr>
      <vt:lpstr>Sécurité</vt:lpstr>
      <vt:lpstr>III.  Le frontend</vt:lpstr>
      <vt:lpstr>Charte Graphique</vt:lpstr>
      <vt:lpstr>Maquettage mobile first</vt:lpstr>
      <vt:lpstr>Media Queries</vt:lpstr>
      <vt:lpstr>Récuperation du token CSRF</vt:lpstr>
      <vt:lpstr>Formulaire d’inscription</vt:lpstr>
      <vt:lpstr>Logique et sécurité du formulaire</vt:lpstr>
      <vt:lpstr>IV.  Le jeu d’essai</vt:lpstr>
      <vt:lpstr>Test fonctionnel</vt:lpstr>
      <vt:lpstr>Tests unitaires</vt:lpstr>
      <vt:lpstr>V.  Processus de recherche d’information</vt:lpstr>
      <vt:lpstr>Processus</vt:lpstr>
      <vt:lpstr>Recherche et traduction</vt:lpstr>
      <vt:lpstr>VI.  Problème rencontré</vt:lpstr>
      <vt:lpstr>VII.  En Conclusion</vt:lpstr>
      <vt:lpstr>MERCI DE VOTRE ATTENTION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2023-11-22T23:11:10Z</dcterms:created>
  <dcterms:modified xsi:type="dcterms:W3CDTF">2023-11-23T04:46:03Z</dcterms:modified>
</cp:coreProperties>
</file>